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6" r:id="rId2"/>
    <p:sldId id="267" r:id="rId3"/>
    <p:sldId id="268" r:id="rId4"/>
    <p:sldId id="269" r:id="rId5"/>
    <p:sldId id="270" r:id="rId6"/>
    <p:sldId id="272" r:id="rId7"/>
  </p:sldIdLst>
  <p:sldSz cx="30275213" cy="42811700"/>
  <p:notesSz cx="7104063" cy="10234613"/>
  <p:defaultTextStyle>
    <a:defPPr>
      <a:defRPr lang="de-DE"/>
    </a:defPPr>
    <a:lvl1pPr marL="0" algn="l" defTabSz="973379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1pPr>
    <a:lvl2pPr marL="973379" algn="l" defTabSz="973379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2pPr>
    <a:lvl3pPr marL="1946758" algn="l" defTabSz="973379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3pPr>
    <a:lvl4pPr marL="2920136" algn="l" defTabSz="973379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4pPr>
    <a:lvl5pPr marL="3893515" algn="l" defTabSz="973379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5pPr>
    <a:lvl6pPr marL="4866894" algn="l" defTabSz="973379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6pPr>
    <a:lvl7pPr marL="5840273" algn="l" defTabSz="973379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7pPr>
    <a:lvl8pPr marL="6813652" algn="l" defTabSz="973379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8pPr>
    <a:lvl9pPr marL="7787030" algn="l" defTabSz="973379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92" userDrawn="1">
          <p15:clr>
            <a:srgbClr val="A4A3A4"/>
          </p15:clr>
        </p15:guide>
        <p15:guide id="2" pos="459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153"/>
    <a:srgbClr val="8F373A"/>
    <a:srgbClr val="2A586A"/>
    <a:srgbClr val="61625F"/>
    <a:srgbClr val="4A6028"/>
    <a:srgbClr val="6162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78" autoAdjust="0"/>
  </p:normalViewPr>
  <p:slideViewPr>
    <p:cSldViewPr>
      <p:cViewPr>
        <p:scale>
          <a:sx n="25" d="100"/>
          <a:sy n="25" d="100"/>
        </p:scale>
        <p:origin x="4032" y="-414"/>
      </p:cViewPr>
      <p:guideLst>
        <p:guide orient="horz" pos="6092"/>
        <p:guide pos="459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692" cy="511569"/>
          </a:xfrm>
          <a:prstGeom prst="rect">
            <a:avLst/>
          </a:prstGeom>
        </p:spPr>
        <p:txBody>
          <a:bodyPr vert="horz" lIns="46177" tIns="23089" rIns="46177" bIns="23089" rtlCol="0"/>
          <a:lstStyle>
            <a:lvl1pPr algn="l">
              <a:defRPr sz="6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786" y="0"/>
            <a:ext cx="3078691" cy="511569"/>
          </a:xfrm>
          <a:prstGeom prst="rect">
            <a:avLst/>
          </a:prstGeom>
        </p:spPr>
        <p:txBody>
          <a:bodyPr vert="horz" lIns="46177" tIns="23089" rIns="46177" bIns="23089" rtlCol="0"/>
          <a:lstStyle>
            <a:lvl1pPr algn="r">
              <a:defRPr sz="600"/>
            </a:lvl1pPr>
          </a:lstStyle>
          <a:p>
            <a:fld id="{D14B70D1-5E67-A54C-89AE-F5DA050C1977}" type="datetimeFigureOut">
              <a:rPr lang="de-DE" smtClean="0"/>
              <a:t>28.06.2021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95513" y="768350"/>
            <a:ext cx="27130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6177" tIns="23089" rIns="46177" bIns="23089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118"/>
            <a:ext cx="5683250" cy="4605737"/>
          </a:xfrm>
          <a:prstGeom prst="rect">
            <a:avLst/>
          </a:prstGeom>
        </p:spPr>
        <p:txBody>
          <a:bodyPr vert="horz" lIns="46177" tIns="23089" rIns="46177" bIns="23089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428"/>
            <a:ext cx="3078692" cy="511569"/>
          </a:xfrm>
          <a:prstGeom prst="rect">
            <a:avLst/>
          </a:prstGeom>
        </p:spPr>
        <p:txBody>
          <a:bodyPr vert="horz" lIns="46177" tIns="23089" rIns="46177" bIns="23089" rtlCol="0" anchor="b"/>
          <a:lstStyle>
            <a:lvl1pPr algn="l">
              <a:defRPr sz="6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786" y="9721428"/>
            <a:ext cx="3078691" cy="511569"/>
          </a:xfrm>
          <a:prstGeom prst="rect">
            <a:avLst/>
          </a:prstGeom>
        </p:spPr>
        <p:txBody>
          <a:bodyPr vert="horz" lIns="46177" tIns="23089" rIns="46177" bIns="23089" rtlCol="0" anchor="b"/>
          <a:lstStyle>
            <a:lvl1pPr algn="r">
              <a:defRPr sz="600"/>
            </a:lvl1pPr>
          </a:lstStyle>
          <a:p>
            <a:fld id="{34C40E3C-EE3D-5B4B-8BF1-083A8667F5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661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7337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973379" algn="l" defTabSz="97337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946758" algn="l" defTabSz="97337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2920136" algn="l" defTabSz="97337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3893515" algn="l" defTabSz="97337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4866894" algn="l" defTabSz="97337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5840273" algn="l" defTabSz="97337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6813652" algn="l" defTabSz="97337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7787030" algn="l" defTabSz="973379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DE" u="sng" dirty="0" smtClean="0"/>
              <a:t>Notes:</a:t>
            </a:r>
          </a:p>
          <a:p>
            <a:endParaRPr lang="de-DE" u="sng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dirty="0" smtClean="0"/>
              <a:t>5 </a:t>
            </a:r>
            <a:r>
              <a:rPr lang="de-DE" u="none" dirty="0" err="1" smtClean="0"/>
              <a:t>templates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baseline="0" dirty="0" smtClean="0"/>
              <a:t> </a:t>
            </a:r>
            <a:r>
              <a:rPr lang="de-DE" u="none" dirty="0" smtClean="0"/>
              <a:t>Project </a:t>
            </a:r>
            <a:r>
              <a:rPr lang="de-DE" u="none" dirty="0" err="1" smtClean="0"/>
              <a:t>posters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dirty="0" smtClean="0"/>
              <a:t> Cluster A-E (21 </a:t>
            </a:r>
            <a:r>
              <a:rPr lang="de-DE" u="none" dirty="0" err="1" smtClean="0"/>
              <a:t>project</a:t>
            </a:r>
            <a:r>
              <a:rPr lang="de-DE" u="none" dirty="0" smtClean="0"/>
              <a:t> </a:t>
            </a:r>
            <a:r>
              <a:rPr lang="de-DE" u="none" dirty="0" err="1" smtClean="0"/>
              <a:t>posters</a:t>
            </a:r>
            <a:r>
              <a:rPr lang="de-DE" u="none" dirty="0" smtClean="0"/>
              <a:t>) + 1 </a:t>
            </a:r>
            <a:r>
              <a:rPr lang="de-DE" u="none" dirty="0" err="1" smtClean="0"/>
              <a:t>poster</a:t>
            </a:r>
            <a:r>
              <a:rPr lang="de-DE" u="none" dirty="0" smtClean="0"/>
              <a:t> </a:t>
            </a:r>
            <a:r>
              <a:rPr lang="de-DE" u="none" dirty="0" err="1" smtClean="0"/>
              <a:t>template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dirty="0" smtClean="0"/>
              <a:t> all </a:t>
            </a:r>
            <a:r>
              <a:rPr lang="de-DE" u="none" dirty="0" err="1" smtClean="0"/>
              <a:t>other</a:t>
            </a:r>
            <a:r>
              <a:rPr lang="de-DE" u="none" dirty="0" smtClean="0"/>
              <a:t> </a:t>
            </a:r>
            <a:r>
              <a:rPr lang="de-DE" u="none" dirty="0" err="1" smtClean="0"/>
              <a:t>posters</a:t>
            </a:r>
            <a:endParaRPr lang="de-DE" u="none" dirty="0" smtClean="0"/>
          </a:p>
          <a:p>
            <a:pPr marL="1430579" lvl="1" indent="-457200">
              <a:buFont typeface="Arial" panose="020B0604020202020204" pitchFamily="34" charset="0"/>
              <a:buChar char="•"/>
            </a:pPr>
            <a:r>
              <a:rPr lang="de-DE" u="none" baseline="0" dirty="0" smtClean="0"/>
              <a:t>Hypothesis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</a:t>
            </a:r>
            <a:r>
              <a:rPr lang="de-DE" u="none" baseline="0" dirty="0" err="1" smtClean="0"/>
              <a:t>bos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for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project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is</a:t>
            </a:r>
            <a:r>
              <a:rPr lang="de-DE" u="none" baseline="0" dirty="0" smtClean="0"/>
              <a:t> optional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Please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try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reduce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amount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text</a:t>
            </a:r>
            <a:r>
              <a:rPr lang="de-DE" u="none" baseline="0" dirty="0" smtClean="0"/>
              <a:t>. Details </a:t>
            </a:r>
            <a:r>
              <a:rPr lang="de-DE" u="none" baseline="0" dirty="0" err="1" smtClean="0"/>
              <a:t>could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discussed</a:t>
            </a:r>
            <a:r>
              <a:rPr lang="de-DE" u="none" baseline="0" dirty="0" smtClean="0"/>
              <a:t> face-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-face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provide</a:t>
            </a:r>
            <a:r>
              <a:rPr lang="de-DE" u="none" baseline="0" dirty="0" smtClean="0"/>
              <a:t> additional </a:t>
            </a:r>
            <a:r>
              <a:rPr lang="de-DE" u="none" baseline="0" dirty="0" err="1" smtClean="0"/>
              <a:t>or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supplementary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hand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outs</a:t>
            </a:r>
            <a:r>
              <a:rPr lang="de-DE" u="none" baseline="0" dirty="0" smtClean="0"/>
              <a:t> </a:t>
            </a:r>
            <a:r>
              <a:rPr lang="de-DE" u="none" baseline="0" dirty="0" smtClean="0"/>
              <a:t>at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Length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each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/box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adjusted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content</a:t>
            </a:r>
            <a:r>
              <a:rPr lang="de-DE" u="none" baseline="0" dirty="0" smtClean="0"/>
              <a:t>, </a:t>
            </a:r>
            <a:r>
              <a:rPr lang="de-DE" u="none" baseline="0" dirty="0" err="1" smtClean="0"/>
              <a:t>Number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</a:t>
            </a:r>
            <a:r>
              <a:rPr lang="de-DE" u="none" baseline="0" dirty="0" err="1" smtClean="0"/>
              <a:t>boxes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adjusted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should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contain</a:t>
            </a:r>
            <a:r>
              <a:rPr lang="de-DE" u="none" baseline="0" dirty="0" smtClean="0"/>
              <a:t> a </a:t>
            </a:r>
            <a:r>
              <a:rPr lang="de-DE" u="none" baseline="0" dirty="0" err="1" smtClean="0"/>
              <a:t>conclusion</a:t>
            </a:r>
            <a:r>
              <a:rPr lang="de-DE" u="none" baseline="0" dirty="0" smtClean="0"/>
              <a:t> &amp; </a:t>
            </a:r>
            <a:r>
              <a:rPr lang="de-DE" u="none" baseline="0" dirty="0" err="1" smtClean="0"/>
              <a:t>outlook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add</a:t>
            </a:r>
            <a:r>
              <a:rPr lang="de-DE" u="none" baseline="0" dirty="0" smtClean="0"/>
              <a:t> a </a:t>
            </a:r>
            <a:r>
              <a:rPr lang="de-DE" u="none" baseline="0" dirty="0" err="1" smtClean="0"/>
              <a:t>reference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 at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botton</a:t>
            </a:r>
            <a:endParaRPr lang="de-DE" u="none" baseline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de-DE" u="none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330669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u="sng" dirty="0" smtClean="0"/>
              <a:t>Notes:</a:t>
            </a:r>
          </a:p>
          <a:p>
            <a:endParaRPr lang="de-DE" u="sng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dirty="0" smtClean="0"/>
              <a:t>5 </a:t>
            </a:r>
            <a:r>
              <a:rPr lang="de-DE" u="none" dirty="0" err="1" smtClean="0"/>
              <a:t>templates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baseline="0" dirty="0" smtClean="0"/>
              <a:t> </a:t>
            </a:r>
            <a:r>
              <a:rPr lang="de-DE" u="none" dirty="0" smtClean="0"/>
              <a:t>Project </a:t>
            </a:r>
            <a:r>
              <a:rPr lang="de-DE" u="none" dirty="0" err="1" smtClean="0"/>
              <a:t>posters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dirty="0" smtClean="0"/>
              <a:t> Cluster A-E (21 </a:t>
            </a:r>
            <a:r>
              <a:rPr lang="de-DE" u="none" dirty="0" err="1" smtClean="0"/>
              <a:t>project</a:t>
            </a:r>
            <a:r>
              <a:rPr lang="de-DE" u="none" dirty="0" smtClean="0"/>
              <a:t> </a:t>
            </a:r>
            <a:r>
              <a:rPr lang="de-DE" u="none" dirty="0" err="1" smtClean="0"/>
              <a:t>posters</a:t>
            </a:r>
            <a:r>
              <a:rPr lang="de-DE" u="none" dirty="0" smtClean="0"/>
              <a:t>) + 1 </a:t>
            </a:r>
            <a:r>
              <a:rPr lang="de-DE" u="none" dirty="0" err="1" smtClean="0"/>
              <a:t>poster</a:t>
            </a:r>
            <a:r>
              <a:rPr lang="de-DE" u="none" dirty="0" smtClean="0"/>
              <a:t> </a:t>
            </a:r>
            <a:r>
              <a:rPr lang="de-DE" u="none" dirty="0" err="1" smtClean="0"/>
              <a:t>template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dirty="0" smtClean="0"/>
              <a:t> all </a:t>
            </a:r>
            <a:r>
              <a:rPr lang="de-DE" u="none" dirty="0" err="1" smtClean="0"/>
              <a:t>other</a:t>
            </a:r>
            <a:r>
              <a:rPr lang="de-DE" u="none" dirty="0" smtClean="0"/>
              <a:t> </a:t>
            </a:r>
            <a:r>
              <a:rPr lang="de-DE" u="none" dirty="0" err="1" smtClean="0"/>
              <a:t>posters</a:t>
            </a:r>
            <a:endParaRPr lang="de-DE" u="none" dirty="0" smtClean="0"/>
          </a:p>
          <a:p>
            <a:pPr marL="1430579" lvl="1" indent="-457200">
              <a:buFont typeface="Arial" panose="020B0604020202020204" pitchFamily="34" charset="0"/>
              <a:buChar char="•"/>
            </a:pPr>
            <a:r>
              <a:rPr lang="de-DE" u="none" baseline="0" dirty="0" smtClean="0"/>
              <a:t>Hypothesis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</a:t>
            </a:r>
            <a:r>
              <a:rPr lang="de-DE" u="none" baseline="0" dirty="0" err="1" smtClean="0"/>
              <a:t>bos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for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project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is</a:t>
            </a:r>
            <a:r>
              <a:rPr lang="de-DE" u="none" baseline="0" dirty="0" smtClean="0"/>
              <a:t> optional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Please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try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reduce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amount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text</a:t>
            </a:r>
            <a:r>
              <a:rPr lang="de-DE" u="none" baseline="0" dirty="0" smtClean="0"/>
              <a:t>. Details </a:t>
            </a:r>
            <a:r>
              <a:rPr lang="de-DE" u="none" baseline="0" dirty="0" err="1" smtClean="0"/>
              <a:t>could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discussed</a:t>
            </a:r>
            <a:r>
              <a:rPr lang="de-DE" u="none" baseline="0" dirty="0" smtClean="0"/>
              <a:t> face-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-face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provide</a:t>
            </a:r>
            <a:r>
              <a:rPr lang="de-DE" u="none" baseline="0" dirty="0" smtClean="0"/>
              <a:t> additional </a:t>
            </a:r>
            <a:r>
              <a:rPr lang="de-DE" u="none" baseline="0" dirty="0" err="1" smtClean="0"/>
              <a:t>or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supplementary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hand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outs</a:t>
            </a:r>
            <a:r>
              <a:rPr lang="de-DE" u="none" baseline="0" dirty="0" smtClean="0"/>
              <a:t> at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Length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each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/box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adjusted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content</a:t>
            </a:r>
            <a:r>
              <a:rPr lang="de-DE" u="none" baseline="0" dirty="0" smtClean="0"/>
              <a:t>, </a:t>
            </a:r>
            <a:r>
              <a:rPr lang="de-DE" u="none" baseline="0" dirty="0" err="1" smtClean="0"/>
              <a:t>Number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</a:t>
            </a:r>
            <a:r>
              <a:rPr lang="de-DE" u="none" baseline="0" dirty="0" err="1" smtClean="0"/>
              <a:t>boxes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adjusted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should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contain</a:t>
            </a:r>
            <a:r>
              <a:rPr lang="de-DE" u="none" baseline="0" dirty="0" smtClean="0"/>
              <a:t> a </a:t>
            </a:r>
            <a:r>
              <a:rPr lang="de-DE" u="none" baseline="0" dirty="0" err="1" smtClean="0"/>
              <a:t>conclusion</a:t>
            </a:r>
            <a:r>
              <a:rPr lang="de-DE" u="none" baseline="0" dirty="0" smtClean="0"/>
              <a:t> &amp; </a:t>
            </a:r>
            <a:r>
              <a:rPr lang="de-DE" u="none" baseline="0" dirty="0" err="1" smtClean="0"/>
              <a:t>outlook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add</a:t>
            </a:r>
            <a:r>
              <a:rPr lang="de-DE" u="none" baseline="0" dirty="0" smtClean="0"/>
              <a:t> a </a:t>
            </a:r>
            <a:r>
              <a:rPr lang="de-DE" u="none" baseline="0" dirty="0" err="1" smtClean="0"/>
              <a:t>reference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 at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botton</a:t>
            </a:r>
            <a:endParaRPr lang="de-DE" u="none" baseline="0" dirty="0" smtClean="0"/>
          </a:p>
        </p:txBody>
      </p:sp>
    </p:spTree>
    <p:extLst>
      <p:ext uri="{BB962C8B-B14F-4D97-AF65-F5344CB8AC3E}">
        <p14:creationId xmlns:p14="http://schemas.microsoft.com/office/powerpoint/2010/main" val="1616611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u="sng" dirty="0" smtClean="0"/>
              <a:t>Notes:</a:t>
            </a:r>
          </a:p>
          <a:p>
            <a:endParaRPr lang="de-DE" u="sng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dirty="0" smtClean="0"/>
              <a:t>5 </a:t>
            </a:r>
            <a:r>
              <a:rPr lang="de-DE" u="none" dirty="0" err="1" smtClean="0"/>
              <a:t>templates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baseline="0" dirty="0" smtClean="0"/>
              <a:t> </a:t>
            </a:r>
            <a:r>
              <a:rPr lang="de-DE" u="none" dirty="0" smtClean="0"/>
              <a:t>Project </a:t>
            </a:r>
            <a:r>
              <a:rPr lang="de-DE" u="none" dirty="0" err="1" smtClean="0"/>
              <a:t>posters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dirty="0" smtClean="0"/>
              <a:t> Cluster A-E (21 </a:t>
            </a:r>
            <a:r>
              <a:rPr lang="de-DE" u="none" dirty="0" err="1" smtClean="0"/>
              <a:t>project</a:t>
            </a:r>
            <a:r>
              <a:rPr lang="de-DE" u="none" dirty="0" smtClean="0"/>
              <a:t> </a:t>
            </a:r>
            <a:r>
              <a:rPr lang="de-DE" u="none" dirty="0" err="1" smtClean="0"/>
              <a:t>posters</a:t>
            </a:r>
            <a:r>
              <a:rPr lang="de-DE" u="none" dirty="0" smtClean="0"/>
              <a:t>) + 1 </a:t>
            </a:r>
            <a:r>
              <a:rPr lang="de-DE" u="none" dirty="0" err="1" smtClean="0"/>
              <a:t>poster</a:t>
            </a:r>
            <a:r>
              <a:rPr lang="de-DE" u="none" dirty="0" smtClean="0"/>
              <a:t> </a:t>
            </a:r>
            <a:r>
              <a:rPr lang="de-DE" u="none" dirty="0" err="1" smtClean="0"/>
              <a:t>template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dirty="0" smtClean="0"/>
              <a:t> all </a:t>
            </a:r>
            <a:r>
              <a:rPr lang="de-DE" u="none" dirty="0" err="1" smtClean="0"/>
              <a:t>other</a:t>
            </a:r>
            <a:r>
              <a:rPr lang="de-DE" u="none" dirty="0" smtClean="0"/>
              <a:t> </a:t>
            </a:r>
            <a:r>
              <a:rPr lang="de-DE" u="none" dirty="0" err="1" smtClean="0"/>
              <a:t>posters</a:t>
            </a:r>
            <a:endParaRPr lang="de-DE" u="none" dirty="0" smtClean="0"/>
          </a:p>
          <a:p>
            <a:pPr marL="1430579" lvl="1" indent="-457200">
              <a:buFont typeface="Arial" panose="020B0604020202020204" pitchFamily="34" charset="0"/>
              <a:buChar char="•"/>
            </a:pPr>
            <a:r>
              <a:rPr lang="de-DE" u="none" baseline="0" dirty="0" smtClean="0"/>
              <a:t>Hypothesis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</a:t>
            </a:r>
            <a:r>
              <a:rPr lang="de-DE" u="none" baseline="0" dirty="0" err="1" smtClean="0"/>
              <a:t>bos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for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project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is</a:t>
            </a:r>
            <a:r>
              <a:rPr lang="de-DE" u="none" baseline="0" dirty="0" smtClean="0"/>
              <a:t> optional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Please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try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reduce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amount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text</a:t>
            </a:r>
            <a:r>
              <a:rPr lang="de-DE" u="none" baseline="0" dirty="0" smtClean="0"/>
              <a:t>. Details </a:t>
            </a:r>
            <a:r>
              <a:rPr lang="de-DE" u="none" baseline="0" dirty="0" err="1" smtClean="0"/>
              <a:t>could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discussed</a:t>
            </a:r>
            <a:r>
              <a:rPr lang="de-DE" u="none" baseline="0" dirty="0" smtClean="0"/>
              <a:t> face-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-face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provide</a:t>
            </a:r>
            <a:r>
              <a:rPr lang="de-DE" u="none" baseline="0" dirty="0" smtClean="0"/>
              <a:t> additional </a:t>
            </a:r>
            <a:r>
              <a:rPr lang="de-DE" u="none" baseline="0" dirty="0" err="1" smtClean="0"/>
              <a:t>or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supplementary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hand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outs</a:t>
            </a:r>
            <a:r>
              <a:rPr lang="de-DE" u="none" baseline="0" dirty="0" smtClean="0"/>
              <a:t> at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Length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each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/box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adjusted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content</a:t>
            </a:r>
            <a:r>
              <a:rPr lang="de-DE" u="none" baseline="0" dirty="0" smtClean="0"/>
              <a:t>, </a:t>
            </a:r>
            <a:r>
              <a:rPr lang="de-DE" u="none" baseline="0" dirty="0" err="1" smtClean="0"/>
              <a:t>Number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</a:t>
            </a:r>
            <a:r>
              <a:rPr lang="de-DE" u="none" baseline="0" dirty="0" err="1" smtClean="0"/>
              <a:t>boxes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adjusted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should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contain</a:t>
            </a:r>
            <a:r>
              <a:rPr lang="de-DE" u="none" baseline="0" dirty="0" smtClean="0"/>
              <a:t> a </a:t>
            </a:r>
            <a:r>
              <a:rPr lang="de-DE" u="none" baseline="0" dirty="0" err="1" smtClean="0"/>
              <a:t>conclusion</a:t>
            </a:r>
            <a:r>
              <a:rPr lang="de-DE" u="none" baseline="0" dirty="0" smtClean="0"/>
              <a:t> &amp; </a:t>
            </a:r>
            <a:r>
              <a:rPr lang="de-DE" u="none" baseline="0" dirty="0" err="1" smtClean="0"/>
              <a:t>outlook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add</a:t>
            </a:r>
            <a:r>
              <a:rPr lang="de-DE" u="none" baseline="0" dirty="0" smtClean="0"/>
              <a:t> a </a:t>
            </a:r>
            <a:r>
              <a:rPr lang="de-DE" u="none" baseline="0" dirty="0" err="1" smtClean="0"/>
              <a:t>reference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 at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botton</a:t>
            </a:r>
            <a:endParaRPr lang="de-DE" u="none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681437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u="sng" dirty="0" smtClean="0"/>
              <a:t>Notes:</a:t>
            </a:r>
          </a:p>
          <a:p>
            <a:endParaRPr lang="de-DE" u="sng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dirty="0" smtClean="0"/>
              <a:t>5 </a:t>
            </a:r>
            <a:r>
              <a:rPr lang="de-DE" u="none" dirty="0" err="1" smtClean="0"/>
              <a:t>templates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baseline="0" dirty="0" smtClean="0"/>
              <a:t> </a:t>
            </a:r>
            <a:r>
              <a:rPr lang="de-DE" u="none" dirty="0" smtClean="0"/>
              <a:t>Project </a:t>
            </a:r>
            <a:r>
              <a:rPr lang="de-DE" u="none" dirty="0" err="1" smtClean="0"/>
              <a:t>posters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dirty="0" smtClean="0"/>
              <a:t> Cluster A-E (21 </a:t>
            </a:r>
            <a:r>
              <a:rPr lang="de-DE" u="none" dirty="0" err="1" smtClean="0"/>
              <a:t>project</a:t>
            </a:r>
            <a:r>
              <a:rPr lang="de-DE" u="none" dirty="0" smtClean="0"/>
              <a:t> </a:t>
            </a:r>
            <a:r>
              <a:rPr lang="de-DE" u="none" dirty="0" err="1" smtClean="0"/>
              <a:t>posters</a:t>
            </a:r>
            <a:r>
              <a:rPr lang="de-DE" u="none" dirty="0" smtClean="0"/>
              <a:t>) + 1 </a:t>
            </a:r>
            <a:r>
              <a:rPr lang="de-DE" u="none" dirty="0" err="1" smtClean="0"/>
              <a:t>poster</a:t>
            </a:r>
            <a:r>
              <a:rPr lang="de-DE" u="none" dirty="0" smtClean="0"/>
              <a:t> </a:t>
            </a:r>
            <a:r>
              <a:rPr lang="de-DE" u="none" dirty="0" err="1" smtClean="0"/>
              <a:t>template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dirty="0" smtClean="0"/>
              <a:t> all </a:t>
            </a:r>
            <a:r>
              <a:rPr lang="de-DE" u="none" dirty="0" err="1" smtClean="0"/>
              <a:t>other</a:t>
            </a:r>
            <a:r>
              <a:rPr lang="de-DE" u="none" dirty="0" smtClean="0"/>
              <a:t> </a:t>
            </a:r>
            <a:r>
              <a:rPr lang="de-DE" u="none" dirty="0" err="1" smtClean="0"/>
              <a:t>posters</a:t>
            </a:r>
            <a:endParaRPr lang="de-DE" u="none" dirty="0" smtClean="0"/>
          </a:p>
          <a:p>
            <a:pPr marL="1430579" lvl="1" indent="-457200">
              <a:buFont typeface="Arial" panose="020B0604020202020204" pitchFamily="34" charset="0"/>
              <a:buChar char="•"/>
            </a:pPr>
            <a:r>
              <a:rPr lang="de-DE" u="none" baseline="0" dirty="0" smtClean="0"/>
              <a:t>Hypothesis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</a:t>
            </a:r>
            <a:r>
              <a:rPr lang="de-DE" u="none" baseline="0" dirty="0" err="1" smtClean="0"/>
              <a:t>bos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for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project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is</a:t>
            </a:r>
            <a:r>
              <a:rPr lang="de-DE" u="none" baseline="0" dirty="0" smtClean="0"/>
              <a:t> optional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Please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try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reduce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amount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text</a:t>
            </a:r>
            <a:r>
              <a:rPr lang="de-DE" u="none" baseline="0" dirty="0" smtClean="0"/>
              <a:t>. Details </a:t>
            </a:r>
            <a:r>
              <a:rPr lang="de-DE" u="none" baseline="0" dirty="0" err="1" smtClean="0"/>
              <a:t>could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discussed</a:t>
            </a:r>
            <a:r>
              <a:rPr lang="de-DE" u="none" baseline="0" dirty="0" smtClean="0"/>
              <a:t> face-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-face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provide</a:t>
            </a:r>
            <a:r>
              <a:rPr lang="de-DE" u="none" baseline="0" dirty="0" smtClean="0"/>
              <a:t> additional </a:t>
            </a:r>
            <a:r>
              <a:rPr lang="de-DE" u="none" baseline="0" dirty="0" err="1" smtClean="0"/>
              <a:t>or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supplementary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hand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outs</a:t>
            </a:r>
            <a:r>
              <a:rPr lang="de-DE" u="none" baseline="0" dirty="0" smtClean="0"/>
              <a:t> at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Length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each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/box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adjusted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content</a:t>
            </a:r>
            <a:r>
              <a:rPr lang="de-DE" u="none" baseline="0" dirty="0" smtClean="0"/>
              <a:t>, </a:t>
            </a:r>
            <a:r>
              <a:rPr lang="de-DE" u="none" baseline="0" dirty="0" err="1" smtClean="0"/>
              <a:t>Number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</a:t>
            </a:r>
            <a:r>
              <a:rPr lang="de-DE" u="none" baseline="0" dirty="0" err="1" smtClean="0"/>
              <a:t>boxes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adjusted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should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contain</a:t>
            </a:r>
            <a:r>
              <a:rPr lang="de-DE" u="none" baseline="0" dirty="0" smtClean="0"/>
              <a:t> a </a:t>
            </a:r>
            <a:r>
              <a:rPr lang="de-DE" u="none" baseline="0" dirty="0" err="1" smtClean="0"/>
              <a:t>conclusion</a:t>
            </a:r>
            <a:r>
              <a:rPr lang="de-DE" u="none" baseline="0" dirty="0" smtClean="0"/>
              <a:t> &amp; </a:t>
            </a:r>
            <a:r>
              <a:rPr lang="de-DE" u="none" baseline="0" dirty="0" err="1" smtClean="0"/>
              <a:t>outlook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add</a:t>
            </a:r>
            <a:r>
              <a:rPr lang="de-DE" u="none" baseline="0" dirty="0" smtClean="0"/>
              <a:t> a </a:t>
            </a:r>
            <a:r>
              <a:rPr lang="de-DE" u="none" baseline="0" dirty="0" err="1" smtClean="0"/>
              <a:t>reference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 at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botton</a:t>
            </a:r>
            <a:endParaRPr lang="de-DE" u="none" baseline="0" dirty="0" smtClean="0"/>
          </a:p>
        </p:txBody>
      </p:sp>
    </p:spTree>
    <p:extLst>
      <p:ext uri="{BB962C8B-B14F-4D97-AF65-F5344CB8AC3E}">
        <p14:creationId xmlns:p14="http://schemas.microsoft.com/office/powerpoint/2010/main" val="456653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u="sng" dirty="0" smtClean="0"/>
              <a:t>Notes:</a:t>
            </a:r>
          </a:p>
          <a:p>
            <a:endParaRPr lang="de-DE" u="sng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dirty="0" smtClean="0"/>
              <a:t>5 </a:t>
            </a:r>
            <a:r>
              <a:rPr lang="de-DE" u="none" dirty="0" err="1" smtClean="0"/>
              <a:t>templates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baseline="0" dirty="0" smtClean="0"/>
              <a:t> </a:t>
            </a:r>
            <a:r>
              <a:rPr lang="de-DE" u="none" dirty="0" smtClean="0"/>
              <a:t>Project </a:t>
            </a:r>
            <a:r>
              <a:rPr lang="de-DE" u="none" dirty="0" err="1" smtClean="0"/>
              <a:t>posters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dirty="0" smtClean="0"/>
              <a:t> Cluster A-E (21 </a:t>
            </a:r>
            <a:r>
              <a:rPr lang="de-DE" u="none" dirty="0" err="1" smtClean="0"/>
              <a:t>project</a:t>
            </a:r>
            <a:r>
              <a:rPr lang="de-DE" u="none" dirty="0" smtClean="0"/>
              <a:t> </a:t>
            </a:r>
            <a:r>
              <a:rPr lang="de-DE" u="none" dirty="0" err="1" smtClean="0"/>
              <a:t>posters</a:t>
            </a:r>
            <a:r>
              <a:rPr lang="de-DE" u="none" dirty="0" smtClean="0"/>
              <a:t>) + 1 </a:t>
            </a:r>
            <a:r>
              <a:rPr lang="de-DE" u="none" dirty="0" err="1" smtClean="0"/>
              <a:t>poster</a:t>
            </a:r>
            <a:r>
              <a:rPr lang="de-DE" u="none" dirty="0" smtClean="0"/>
              <a:t> </a:t>
            </a:r>
            <a:r>
              <a:rPr lang="de-DE" u="none" dirty="0" err="1" smtClean="0"/>
              <a:t>template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dirty="0" smtClean="0"/>
              <a:t> all </a:t>
            </a:r>
            <a:r>
              <a:rPr lang="de-DE" u="none" dirty="0" err="1" smtClean="0"/>
              <a:t>other</a:t>
            </a:r>
            <a:r>
              <a:rPr lang="de-DE" u="none" dirty="0" smtClean="0"/>
              <a:t> </a:t>
            </a:r>
            <a:r>
              <a:rPr lang="de-DE" u="none" dirty="0" err="1" smtClean="0"/>
              <a:t>posters</a:t>
            </a:r>
            <a:endParaRPr lang="de-DE" u="none" dirty="0" smtClean="0"/>
          </a:p>
          <a:p>
            <a:pPr marL="1430579" lvl="1" indent="-457200">
              <a:buFont typeface="Arial" panose="020B0604020202020204" pitchFamily="34" charset="0"/>
              <a:buChar char="•"/>
            </a:pPr>
            <a:r>
              <a:rPr lang="de-DE" u="none" baseline="0" dirty="0" smtClean="0"/>
              <a:t>Hypothesis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</a:t>
            </a:r>
            <a:r>
              <a:rPr lang="de-DE" u="none" baseline="0" dirty="0" err="1" smtClean="0"/>
              <a:t>bos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for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project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is</a:t>
            </a:r>
            <a:r>
              <a:rPr lang="de-DE" u="none" baseline="0" dirty="0" smtClean="0"/>
              <a:t> optional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Please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try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reduce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amount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text</a:t>
            </a:r>
            <a:r>
              <a:rPr lang="de-DE" u="none" baseline="0" dirty="0" smtClean="0"/>
              <a:t>. Details </a:t>
            </a:r>
            <a:r>
              <a:rPr lang="de-DE" u="none" baseline="0" dirty="0" err="1" smtClean="0"/>
              <a:t>could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discussed</a:t>
            </a:r>
            <a:r>
              <a:rPr lang="de-DE" u="none" baseline="0" dirty="0" smtClean="0"/>
              <a:t> face-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-face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provide</a:t>
            </a:r>
            <a:r>
              <a:rPr lang="de-DE" u="none" baseline="0" dirty="0" smtClean="0"/>
              <a:t> additional </a:t>
            </a:r>
            <a:r>
              <a:rPr lang="de-DE" u="none" baseline="0" dirty="0" err="1" smtClean="0"/>
              <a:t>or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supplementary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hand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outs</a:t>
            </a:r>
            <a:r>
              <a:rPr lang="de-DE" u="none" baseline="0" dirty="0" smtClean="0"/>
              <a:t> at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Length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each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/box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adjusted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content</a:t>
            </a:r>
            <a:r>
              <a:rPr lang="de-DE" u="none" baseline="0" dirty="0" smtClean="0"/>
              <a:t>, </a:t>
            </a:r>
            <a:r>
              <a:rPr lang="de-DE" u="none" baseline="0" dirty="0" err="1" smtClean="0"/>
              <a:t>Number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</a:t>
            </a:r>
            <a:r>
              <a:rPr lang="de-DE" u="none" baseline="0" dirty="0" err="1" smtClean="0"/>
              <a:t>boxes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adjusted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should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contain</a:t>
            </a:r>
            <a:r>
              <a:rPr lang="de-DE" u="none" baseline="0" dirty="0" smtClean="0"/>
              <a:t> a </a:t>
            </a:r>
            <a:r>
              <a:rPr lang="de-DE" u="none" baseline="0" dirty="0" err="1" smtClean="0"/>
              <a:t>conclusion</a:t>
            </a:r>
            <a:r>
              <a:rPr lang="de-DE" u="none" baseline="0" dirty="0" smtClean="0"/>
              <a:t> &amp; </a:t>
            </a:r>
            <a:r>
              <a:rPr lang="de-DE" u="none" baseline="0" dirty="0" err="1" smtClean="0"/>
              <a:t>outlook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add</a:t>
            </a:r>
            <a:r>
              <a:rPr lang="de-DE" u="none" baseline="0" dirty="0" smtClean="0"/>
              <a:t> a </a:t>
            </a:r>
            <a:r>
              <a:rPr lang="de-DE" u="none" baseline="0" dirty="0" err="1" smtClean="0"/>
              <a:t>reference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 at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botton</a:t>
            </a:r>
            <a:endParaRPr lang="de-DE" u="none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975957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u="sng" dirty="0" smtClean="0"/>
              <a:t>Notes:</a:t>
            </a:r>
          </a:p>
          <a:p>
            <a:endParaRPr lang="de-DE" u="sng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dirty="0" smtClean="0"/>
              <a:t>5 </a:t>
            </a:r>
            <a:r>
              <a:rPr lang="de-DE" u="none" dirty="0" err="1" smtClean="0"/>
              <a:t>templates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baseline="0" dirty="0" smtClean="0"/>
              <a:t> </a:t>
            </a:r>
            <a:r>
              <a:rPr lang="de-DE" u="none" dirty="0" smtClean="0"/>
              <a:t>Project </a:t>
            </a:r>
            <a:r>
              <a:rPr lang="de-DE" u="none" dirty="0" err="1" smtClean="0"/>
              <a:t>posters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dirty="0" smtClean="0"/>
              <a:t> Cluster A-E (21 </a:t>
            </a:r>
            <a:r>
              <a:rPr lang="de-DE" u="none" dirty="0" err="1" smtClean="0"/>
              <a:t>project</a:t>
            </a:r>
            <a:r>
              <a:rPr lang="de-DE" u="none" dirty="0" smtClean="0"/>
              <a:t> </a:t>
            </a:r>
            <a:r>
              <a:rPr lang="de-DE" u="none" dirty="0" err="1" smtClean="0"/>
              <a:t>posters</a:t>
            </a:r>
            <a:r>
              <a:rPr lang="de-DE" u="none" dirty="0" smtClean="0"/>
              <a:t>) + 1 </a:t>
            </a:r>
            <a:r>
              <a:rPr lang="de-DE" u="none" dirty="0" err="1" smtClean="0"/>
              <a:t>poster</a:t>
            </a:r>
            <a:r>
              <a:rPr lang="de-DE" u="none" dirty="0" smtClean="0"/>
              <a:t> </a:t>
            </a:r>
            <a:r>
              <a:rPr lang="de-DE" u="none" dirty="0" err="1" smtClean="0"/>
              <a:t>template</a:t>
            </a:r>
            <a:r>
              <a:rPr lang="de-DE" u="none" dirty="0" smtClean="0"/>
              <a:t> </a:t>
            </a:r>
            <a:r>
              <a:rPr lang="de-DE" u="none" dirty="0" err="1" smtClean="0"/>
              <a:t>for</a:t>
            </a:r>
            <a:r>
              <a:rPr lang="de-DE" u="none" dirty="0" smtClean="0"/>
              <a:t> all </a:t>
            </a:r>
            <a:r>
              <a:rPr lang="de-DE" u="none" dirty="0" err="1" smtClean="0"/>
              <a:t>other</a:t>
            </a:r>
            <a:r>
              <a:rPr lang="de-DE" u="none" dirty="0" smtClean="0"/>
              <a:t> </a:t>
            </a:r>
            <a:r>
              <a:rPr lang="de-DE" u="none" dirty="0" err="1" smtClean="0"/>
              <a:t>posters</a:t>
            </a:r>
            <a:endParaRPr lang="de-DE" u="none" dirty="0" smtClean="0"/>
          </a:p>
          <a:p>
            <a:pPr marL="1430579" lvl="1" indent="-457200">
              <a:buFont typeface="Arial" panose="020B0604020202020204" pitchFamily="34" charset="0"/>
              <a:buChar char="•"/>
            </a:pPr>
            <a:r>
              <a:rPr lang="de-DE" u="none" baseline="0" dirty="0" smtClean="0"/>
              <a:t>All </a:t>
            </a:r>
            <a:r>
              <a:rPr lang="de-DE" u="none" baseline="0" dirty="0" err="1" smtClean="0"/>
              <a:t>other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add</a:t>
            </a:r>
            <a:r>
              <a:rPr lang="de-DE" u="none" baseline="0" dirty="0" smtClean="0"/>
              <a:t> additional </a:t>
            </a:r>
            <a:r>
              <a:rPr lang="de-DE" u="none" baseline="0" dirty="0" err="1" smtClean="0"/>
              <a:t>project</a:t>
            </a:r>
            <a:r>
              <a:rPr lang="de-DE" u="none" baseline="0" dirty="0" smtClean="0"/>
              <a:t>/</a:t>
            </a:r>
            <a:r>
              <a:rPr lang="de-DE" u="none" baseline="0" dirty="0" err="1" smtClean="0"/>
              <a:t>institute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logos</a:t>
            </a:r>
            <a:r>
              <a:rPr lang="de-DE" u="none" baseline="0" dirty="0" smtClean="0"/>
              <a:t> in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header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Please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try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reduce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amount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text</a:t>
            </a:r>
            <a:r>
              <a:rPr lang="de-DE" u="none" baseline="0" dirty="0" smtClean="0"/>
              <a:t>. Details </a:t>
            </a:r>
            <a:r>
              <a:rPr lang="de-DE" u="none" baseline="0" dirty="0" err="1" smtClean="0"/>
              <a:t>could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discussed</a:t>
            </a:r>
            <a:r>
              <a:rPr lang="de-DE" u="none" baseline="0" dirty="0" smtClean="0"/>
              <a:t> face-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-face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provide</a:t>
            </a:r>
            <a:r>
              <a:rPr lang="de-DE" u="none" baseline="0" dirty="0" smtClean="0"/>
              <a:t> additional </a:t>
            </a:r>
            <a:r>
              <a:rPr lang="de-DE" u="none" baseline="0" dirty="0" err="1" smtClean="0"/>
              <a:t>or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supplementary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hand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outs</a:t>
            </a:r>
            <a:r>
              <a:rPr lang="de-DE" u="none" baseline="0" dirty="0" smtClean="0"/>
              <a:t> at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Length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each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/box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adjusted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to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content</a:t>
            </a:r>
            <a:r>
              <a:rPr lang="de-DE" u="none" baseline="0" dirty="0" smtClean="0"/>
              <a:t>, </a:t>
            </a:r>
            <a:r>
              <a:rPr lang="de-DE" u="none" baseline="0" dirty="0" err="1" smtClean="0"/>
              <a:t>Number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of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/</a:t>
            </a:r>
            <a:r>
              <a:rPr lang="de-DE" u="none" baseline="0" dirty="0" err="1" smtClean="0"/>
              <a:t>boxes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adjusted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poster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should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contain</a:t>
            </a:r>
            <a:r>
              <a:rPr lang="de-DE" u="none" baseline="0" dirty="0" smtClean="0"/>
              <a:t> a </a:t>
            </a:r>
            <a:r>
              <a:rPr lang="de-DE" u="none" baseline="0" dirty="0" err="1" smtClean="0"/>
              <a:t>conclusion</a:t>
            </a:r>
            <a:r>
              <a:rPr lang="de-DE" u="none" baseline="0" dirty="0" smtClean="0"/>
              <a:t> &amp; </a:t>
            </a:r>
            <a:r>
              <a:rPr lang="de-DE" u="none" baseline="0" dirty="0" err="1" smtClean="0"/>
              <a:t>outlook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endParaRPr lang="de-DE" u="none" baseline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u="none" baseline="0" dirty="0" err="1" smtClean="0"/>
              <a:t>You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may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add</a:t>
            </a:r>
            <a:r>
              <a:rPr lang="de-DE" u="none" baseline="0" dirty="0" smtClean="0"/>
              <a:t> a </a:t>
            </a:r>
            <a:r>
              <a:rPr lang="de-DE" u="none" baseline="0" dirty="0" err="1" smtClean="0"/>
              <a:t>reference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section</a:t>
            </a:r>
            <a:r>
              <a:rPr lang="de-DE" u="none" baseline="0" dirty="0" smtClean="0"/>
              <a:t> at </a:t>
            </a:r>
            <a:r>
              <a:rPr lang="de-DE" u="none" baseline="0" dirty="0" err="1" smtClean="0"/>
              <a:t>the</a:t>
            </a:r>
            <a:r>
              <a:rPr lang="de-DE" u="none" baseline="0" dirty="0" smtClean="0"/>
              <a:t> </a:t>
            </a:r>
            <a:r>
              <a:rPr lang="de-DE" u="none" baseline="0" dirty="0" err="1" smtClean="0"/>
              <a:t>botton</a:t>
            </a:r>
            <a:endParaRPr lang="de-DE" u="none" baseline="0" dirty="0" smtClean="0"/>
          </a:p>
        </p:txBody>
      </p:sp>
    </p:spTree>
    <p:extLst>
      <p:ext uri="{BB962C8B-B14F-4D97-AF65-F5344CB8AC3E}">
        <p14:creationId xmlns:p14="http://schemas.microsoft.com/office/powerpoint/2010/main" val="4152522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270641" y="13271627"/>
            <a:ext cx="2573393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541283" y="23974553"/>
            <a:ext cx="2119264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36748F"/>
                </a:solidFill>
                <a:latin typeface="Frutiger LT Com 57 Condensed"/>
                <a:cs typeface="Frutiger LT Com 57 Condensed"/>
              </a:defRPr>
            </a:lvl1pPr>
          </a:lstStyle>
          <a:p>
            <a:pPr marL="27038"/>
            <a:r>
              <a:rPr lang="de-DE" smtClean="0"/>
              <a:t>COORDIN</a:t>
            </a:r>
            <a:r>
              <a:rPr lang="de-DE" spc="-117" smtClean="0"/>
              <a:t>A</a:t>
            </a:r>
            <a:r>
              <a:rPr lang="de-DE" smtClean="0"/>
              <a:t>TING UNIVERSITY</a:t>
            </a:r>
            <a:endParaRPr lang="de-DE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36748F"/>
                </a:solidFill>
                <a:latin typeface="Frutiger LT Com 57 Condensed"/>
                <a:cs typeface="Frutiger LT Com 57 Condensed"/>
              </a:defRPr>
            </a:lvl1pPr>
          </a:lstStyle>
          <a:p>
            <a:pPr marL="27038"/>
            <a:r>
              <a:rPr lang="de-DE" smtClean="0"/>
              <a:t>COORDIN</a:t>
            </a:r>
            <a:r>
              <a:rPr lang="de-DE" spc="-117" smtClean="0"/>
              <a:t>A</a:t>
            </a:r>
            <a:r>
              <a:rPr lang="de-DE" smtClean="0"/>
              <a:t>TING UNIVERSITY</a:t>
            </a:r>
            <a:endParaRPr lang="de-DE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513760" y="9846691"/>
            <a:ext cx="1316971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5591732" y="9846691"/>
            <a:ext cx="1316971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36748F"/>
                </a:solidFill>
                <a:latin typeface="Frutiger LT Com 57 Condensed"/>
                <a:cs typeface="Frutiger LT Com 57 Condensed"/>
              </a:defRPr>
            </a:lvl1pPr>
          </a:lstStyle>
          <a:p>
            <a:pPr marL="27038"/>
            <a:r>
              <a:rPr lang="de-DE" smtClean="0"/>
              <a:t>COORDIN</a:t>
            </a:r>
            <a:r>
              <a:rPr lang="de-DE" spc="-117" smtClean="0"/>
              <a:t>A</a:t>
            </a:r>
            <a:r>
              <a:rPr lang="de-DE" smtClean="0"/>
              <a:t>TING UNIVERSITY</a:t>
            </a:r>
            <a:endParaRPr lang="de-DE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6/28/2021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36748F"/>
                </a:solidFill>
                <a:latin typeface="Frutiger LT Com 57 Condensed"/>
                <a:cs typeface="Frutiger LT Com 57 Condensed"/>
              </a:defRPr>
            </a:lvl1pPr>
          </a:lstStyle>
          <a:p>
            <a:pPr marL="27038"/>
            <a:r>
              <a:rPr lang="de-DE" smtClean="0"/>
              <a:t>COORDIN</a:t>
            </a:r>
            <a:r>
              <a:rPr lang="de-DE" spc="-117" smtClean="0"/>
              <a:t>A</a:t>
            </a:r>
            <a:r>
              <a:rPr lang="de-DE" smtClean="0"/>
              <a:t>TING UNIVERSITY</a:t>
            </a:r>
            <a:endParaRPr lang="de-DE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6/28/2021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36748F"/>
                </a:solidFill>
                <a:latin typeface="Frutiger LT Com 57 Condensed"/>
                <a:cs typeface="Frutiger LT Com 57 Condensed"/>
              </a:defRPr>
            </a:lvl1pPr>
          </a:lstStyle>
          <a:p>
            <a:pPr marL="27038"/>
            <a:r>
              <a:rPr lang="de-DE" smtClean="0"/>
              <a:t>COORDIN</a:t>
            </a:r>
            <a:r>
              <a:rPr lang="de-DE" spc="-117" smtClean="0"/>
              <a:t>A</a:t>
            </a:r>
            <a:r>
              <a:rPr lang="de-DE" smtClean="0"/>
              <a:t>TING UNIVERSITY</a:t>
            </a:r>
            <a:endParaRPr lang="de-DE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6/28/2021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4112577" y="1260180"/>
            <a:ext cx="4895394" cy="5456261"/>
          </a:xfrm>
          <a:custGeom>
            <a:avLst/>
            <a:gdLst/>
            <a:ahLst/>
            <a:cxnLst/>
            <a:rect l="l" t="t" r="r" b="b"/>
            <a:pathLst>
              <a:path w="2299969" h="2562225">
                <a:moveTo>
                  <a:pt x="0" y="2561628"/>
                </a:moveTo>
                <a:lnTo>
                  <a:pt x="2299547" y="2561628"/>
                </a:lnTo>
                <a:lnTo>
                  <a:pt x="2299547" y="0"/>
                </a:lnTo>
                <a:lnTo>
                  <a:pt x="0" y="0"/>
                </a:lnTo>
                <a:lnTo>
                  <a:pt x="0" y="2561628"/>
                </a:lnTo>
                <a:close/>
              </a:path>
            </a:pathLst>
          </a:custGeom>
          <a:solidFill>
            <a:srgbClr val="3674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13762" y="1712467"/>
            <a:ext cx="2724769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13762" y="9846691"/>
            <a:ext cx="2724769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901656" y="39821786"/>
            <a:ext cx="3503275" cy="3678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36748F"/>
                </a:solidFill>
                <a:latin typeface="Frutiger LT Com 57 Condensed"/>
                <a:cs typeface="Frutiger LT Com 57 Condensed"/>
              </a:defRPr>
            </a:lvl1pPr>
          </a:lstStyle>
          <a:p>
            <a:pPr marL="27038"/>
            <a:r>
              <a:rPr lang="de-DE" smtClean="0"/>
              <a:t>COORDIN</a:t>
            </a:r>
            <a:r>
              <a:rPr lang="de-DE" spc="-117" smtClean="0"/>
              <a:t>A</a:t>
            </a:r>
            <a:r>
              <a:rPr lang="de-DE" smtClean="0"/>
              <a:t>TING UNIVERSITY</a:t>
            </a:r>
            <a:endParaRPr lang="de-DE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513761" y="39814882"/>
            <a:ext cx="6963299" cy="584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1798153" y="39814882"/>
            <a:ext cx="6963299" cy="584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73379">
        <a:defRPr>
          <a:latin typeface="+mn-lt"/>
          <a:ea typeface="+mn-ea"/>
          <a:cs typeface="+mn-cs"/>
        </a:defRPr>
      </a:lvl2pPr>
      <a:lvl3pPr marL="1946758">
        <a:defRPr>
          <a:latin typeface="+mn-lt"/>
          <a:ea typeface="+mn-ea"/>
          <a:cs typeface="+mn-cs"/>
        </a:defRPr>
      </a:lvl3pPr>
      <a:lvl4pPr marL="2920136">
        <a:defRPr>
          <a:latin typeface="+mn-lt"/>
          <a:ea typeface="+mn-ea"/>
          <a:cs typeface="+mn-cs"/>
        </a:defRPr>
      </a:lvl4pPr>
      <a:lvl5pPr marL="3893515">
        <a:defRPr>
          <a:latin typeface="+mn-lt"/>
          <a:ea typeface="+mn-ea"/>
          <a:cs typeface="+mn-cs"/>
        </a:defRPr>
      </a:lvl5pPr>
      <a:lvl6pPr marL="4866894">
        <a:defRPr>
          <a:latin typeface="+mn-lt"/>
          <a:ea typeface="+mn-ea"/>
          <a:cs typeface="+mn-cs"/>
        </a:defRPr>
      </a:lvl6pPr>
      <a:lvl7pPr marL="5840273">
        <a:defRPr>
          <a:latin typeface="+mn-lt"/>
          <a:ea typeface="+mn-ea"/>
          <a:cs typeface="+mn-cs"/>
        </a:defRPr>
      </a:lvl7pPr>
      <a:lvl8pPr marL="6813652">
        <a:defRPr>
          <a:latin typeface="+mn-lt"/>
          <a:ea typeface="+mn-ea"/>
          <a:cs typeface="+mn-cs"/>
        </a:defRPr>
      </a:lvl8pPr>
      <a:lvl9pPr marL="778703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73379">
        <a:defRPr>
          <a:latin typeface="+mn-lt"/>
          <a:ea typeface="+mn-ea"/>
          <a:cs typeface="+mn-cs"/>
        </a:defRPr>
      </a:lvl2pPr>
      <a:lvl3pPr marL="1946758">
        <a:defRPr>
          <a:latin typeface="+mn-lt"/>
          <a:ea typeface="+mn-ea"/>
          <a:cs typeface="+mn-cs"/>
        </a:defRPr>
      </a:lvl3pPr>
      <a:lvl4pPr marL="2920136">
        <a:defRPr>
          <a:latin typeface="+mn-lt"/>
          <a:ea typeface="+mn-ea"/>
          <a:cs typeface="+mn-cs"/>
        </a:defRPr>
      </a:lvl4pPr>
      <a:lvl5pPr marL="3893515">
        <a:defRPr>
          <a:latin typeface="+mn-lt"/>
          <a:ea typeface="+mn-ea"/>
          <a:cs typeface="+mn-cs"/>
        </a:defRPr>
      </a:lvl5pPr>
      <a:lvl6pPr marL="4866894">
        <a:defRPr>
          <a:latin typeface="+mn-lt"/>
          <a:ea typeface="+mn-ea"/>
          <a:cs typeface="+mn-cs"/>
        </a:defRPr>
      </a:lvl6pPr>
      <a:lvl7pPr marL="5840273">
        <a:defRPr>
          <a:latin typeface="+mn-lt"/>
          <a:ea typeface="+mn-ea"/>
          <a:cs typeface="+mn-cs"/>
        </a:defRPr>
      </a:lvl7pPr>
      <a:lvl8pPr marL="6813652">
        <a:defRPr>
          <a:latin typeface="+mn-lt"/>
          <a:ea typeface="+mn-ea"/>
          <a:cs typeface="+mn-cs"/>
        </a:defRPr>
      </a:lvl8pPr>
      <a:lvl9pPr marL="778703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205" y="421978"/>
            <a:ext cx="29337001" cy="6294463"/>
          </a:xfrm>
          <a:custGeom>
            <a:avLst/>
            <a:gdLst/>
            <a:ahLst/>
            <a:cxnLst/>
            <a:rect l="l" t="t" r="r" b="b"/>
            <a:pathLst>
              <a:path w="10745470" h="2562225">
                <a:moveTo>
                  <a:pt x="0" y="2561628"/>
                </a:moveTo>
                <a:lnTo>
                  <a:pt x="10745305" y="2561628"/>
                </a:lnTo>
                <a:lnTo>
                  <a:pt x="10745305" y="0"/>
                </a:lnTo>
                <a:lnTo>
                  <a:pt x="0" y="0"/>
                </a:lnTo>
                <a:lnTo>
                  <a:pt x="0" y="2561628"/>
                </a:lnTo>
                <a:close/>
              </a:path>
            </a:pathLst>
          </a:custGeom>
          <a:solidFill>
            <a:srgbClr val="EA832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4" name="Gruppieren 123"/>
          <p:cNvGrpSpPr/>
          <p:nvPr/>
        </p:nvGrpSpPr>
        <p:grpSpPr>
          <a:xfrm>
            <a:off x="507206" y="39897484"/>
            <a:ext cx="6728049" cy="1911324"/>
            <a:chOff x="1274017" y="39897484"/>
            <a:chExt cx="5961238" cy="1628482"/>
          </a:xfrm>
        </p:grpSpPr>
        <p:sp>
          <p:nvSpPr>
            <p:cNvPr id="117" name="object 117"/>
            <p:cNvSpPr/>
            <p:nvPr/>
          </p:nvSpPr>
          <p:spPr>
            <a:xfrm>
              <a:off x="3355610" y="39913966"/>
              <a:ext cx="3239254" cy="40205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274017" y="39897484"/>
              <a:ext cx="1857060" cy="419192"/>
            </a:xfrm>
            <a:custGeom>
              <a:avLst/>
              <a:gdLst/>
              <a:ahLst/>
              <a:cxnLst/>
              <a:rect l="l" t="t" r="r" b="b"/>
              <a:pathLst>
                <a:path w="872490" h="196850">
                  <a:moveTo>
                    <a:pt x="95200" y="41294"/>
                  </a:moveTo>
                  <a:lnTo>
                    <a:pt x="45738" y="41294"/>
                  </a:lnTo>
                  <a:lnTo>
                    <a:pt x="45738" y="196423"/>
                  </a:lnTo>
                  <a:lnTo>
                    <a:pt x="95200" y="196423"/>
                  </a:lnTo>
                  <a:lnTo>
                    <a:pt x="95200" y="41294"/>
                  </a:lnTo>
                  <a:close/>
                </a:path>
                <a:path w="872490" h="196850">
                  <a:moveTo>
                    <a:pt x="140945" y="3064"/>
                  </a:moveTo>
                  <a:lnTo>
                    <a:pt x="0" y="3064"/>
                  </a:lnTo>
                  <a:lnTo>
                    <a:pt x="0" y="41294"/>
                  </a:lnTo>
                  <a:lnTo>
                    <a:pt x="140945" y="41294"/>
                  </a:lnTo>
                  <a:lnTo>
                    <a:pt x="140945" y="3064"/>
                  </a:lnTo>
                  <a:close/>
                </a:path>
                <a:path w="872490" h="196850">
                  <a:moveTo>
                    <a:pt x="175249" y="3064"/>
                  </a:moveTo>
                  <a:lnTo>
                    <a:pt x="175249" y="196423"/>
                  </a:lnTo>
                  <a:lnTo>
                    <a:pt x="224710" y="196423"/>
                  </a:lnTo>
                  <a:lnTo>
                    <a:pt x="224710" y="119965"/>
                  </a:lnTo>
                  <a:lnTo>
                    <a:pt x="305202" y="119965"/>
                  </a:lnTo>
                  <a:lnTo>
                    <a:pt x="303259" y="115005"/>
                  </a:lnTo>
                  <a:lnTo>
                    <a:pt x="296974" y="106070"/>
                  </a:lnTo>
                  <a:lnTo>
                    <a:pt x="287741" y="100579"/>
                  </a:lnTo>
                  <a:lnTo>
                    <a:pt x="301222" y="95426"/>
                  </a:lnTo>
                  <a:lnTo>
                    <a:pt x="311487" y="87415"/>
                  </a:lnTo>
                  <a:lnTo>
                    <a:pt x="314139" y="83400"/>
                  </a:lnTo>
                  <a:lnTo>
                    <a:pt x="224710" y="83400"/>
                  </a:lnTo>
                  <a:lnTo>
                    <a:pt x="224710" y="39635"/>
                  </a:lnTo>
                  <a:lnTo>
                    <a:pt x="319298" y="39635"/>
                  </a:lnTo>
                  <a:lnTo>
                    <a:pt x="316518" y="30902"/>
                  </a:lnTo>
                  <a:lnTo>
                    <a:pt x="309097" y="19767"/>
                  </a:lnTo>
                  <a:lnTo>
                    <a:pt x="299285" y="11694"/>
                  </a:lnTo>
                  <a:lnTo>
                    <a:pt x="287505" y="6411"/>
                  </a:lnTo>
                  <a:lnTo>
                    <a:pt x="274180" y="3647"/>
                  </a:lnTo>
                  <a:lnTo>
                    <a:pt x="175249" y="3064"/>
                  </a:lnTo>
                  <a:close/>
                </a:path>
                <a:path w="872490" h="196850">
                  <a:moveTo>
                    <a:pt x="305202" y="119965"/>
                  </a:moveTo>
                  <a:lnTo>
                    <a:pt x="235083" y="119965"/>
                  </a:lnTo>
                  <a:lnTo>
                    <a:pt x="246207" y="121547"/>
                  </a:lnTo>
                  <a:lnTo>
                    <a:pt x="254603" y="127145"/>
                  </a:lnTo>
                  <a:lnTo>
                    <a:pt x="261480" y="138040"/>
                  </a:lnTo>
                  <a:lnTo>
                    <a:pt x="268048" y="155511"/>
                  </a:lnTo>
                  <a:lnTo>
                    <a:pt x="280559" y="196423"/>
                  </a:lnTo>
                  <a:lnTo>
                    <a:pt x="332150" y="196423"/>
                  </a:lnTo>
                  <a:lnTo>
                    <a:pt x="314064" y="143789"/>
                  </a:lnTo>
                  <a:lnTo>
                    <a:pt x="308203" y="127623"/>
                  </a:lnTo>
                  <a:lnTo>
                    <a:pt x="305202" y="119965"/>
                  </a:lnTo>
                  <a:close/>
                </a:path>
                <a:path w="872490" h="196850">
                  <a:moveTo>
                    <a:pt x="319298" y="39635"/>
                  </a:moveTo>
                  <a:lnTo>
                    <a:pt x="237743" y="39635"/>
                  </a:lnTo>
                  <a:lnTo>
                    <a:pt x="254004" y="40862"/>
                  </a:lnTo>
                  <a:lnTo>
                    <a:pt x="266784" y="45798"/>
                  </a:lnTo>
                  <a:lnTo>
                    <a:pt x="273477" y="56332"/>
                  </a:lnTo>
                  <a:lnTo>
                    <a:pt x="269559" y="73013"/>
                  </a:lnTo>
                  <a:lnTo>
                    <a:pt x="259244" y="80881"/>
                  </a:lnTo>
                  <a:lnTo>
                    <a:pt x="245777" y="83246"/>
                  </a:lnTo>
                  <a:lnTo>
                    <a:pt x="224710" y="83400"/>
                  </a:lnTo>
                  <a:lnTo>
                    <a:pt x="314139" y="83400"/>
                  </a:lnTo>
                  <a:lnTo>
                    <a:pt x="318566" y="76700"/>
                  </a:lnTo>
                  <a:lnTo>
                    <a:pt x="322488" y="63435"/>
                  </a:lnTo>
                  <a:lnTo>
                    <a:pt x="321122" y="45367"/>
                  </a:lnTo>
                  <a:lnTo>
                    <a:pt x="319298" y="39635"/>
                  </a:lnTo>
                  <a:close/>
                </a:path>
                <a:path w="872490" h="196850">
                  <a:moveTo>
                    <a:pt x="495541" y="54589"/>
                  </a:moveTo>
                  <a:lnTo>
                    <a:pt x="446080" y="54589"/>
                  </a:lnTo>
                  <a:lnTo>
                    <a:pt x="446080" y="196423"/>
                  </a:lnTo>
                  <a:lnTo>
                    <a:pt x="495541" y="196423"/>
                  </a:lnTo>
                  <a:lnTo>
                    <a:pt x="495541" y="54589"/>
                  </a:lnTo>
                  <a:close/>
                </a:path>
                <a:path w="872490" h="196850">
                  <a:moveTo>
                    <a:pt x="495541" y="3064"/>
                  </a:moveTo>
                  <a:lnTo>
                    <a:pt x="451932" y="3064"/>
                  </a:lnTo>
                  <a:lnTo>
                    <a:pt x="388900" y="45726"/>
                  </a:lnTo>
                  <a:lnTo>
                    <a:pt x="410976" y="80632"/>
                  </a:lnTo>
                  <a:lnTo>
                    <a:pt x="446080" y="54589"/>
                  </a:lnTo>
                  <a:lnTo>
                    <a:pt x="495541" y="54589"/>
                  </a:lnTo>
                  <a:lnTo>
                    <a:pt x="495541" y="3064"/>
                  </a:lnTo>
                  <a:close/>
                </a:path>
                <a:path w="872490" h="196850">
                  <a:moveTo>
                    <a:pt x="696058" y="3064"/>
                  </a:moveTo>
                  <a:lnTo>
                    <a:pt x="562557" y="3064"/>
                  </a:lnTo>
                  <a:lnTo>
                    <a:pt x="562557" y="39635"/>
                  </a:lnTo>
                  <a:lnTo>
                    <a:pt x="645529" y="39635"/>
                  </a:lnTo>
                  <a:lnTo>
                    <a:pt x="576390" y="196423"/>
                  </a:lnTo>
                  <a:lnTo>
                    <a:pt x="629573" y="196423"/>
                  </a:lnTo>
                  <a:lnTo>
                    <a:pt x="696058" y="44896"/>
                  </a:lnTo>
                  <a:lnTo>
                    <a:pt x="696058" y="3064"/>
                  </a:lnTo>
                  <a:close/>
                </a:path>
                <a:path w="872490" h="196850">
                  <a:moveTo>
                    <a:pt x="864851" y="39031"/>
                  </a:moveTo>
                  <a:lnTo>
                    <a:pt x="780672" y="39031"/>
                  </a:lnTo>
                  <a:lnTo>
                    <a:pt x="799647" y="40054"/>
                  </a:lnTo>
                  <a:lnTo>
                    <a:pt x="812016" y="45005"/>
                  </a:lnTo>
                  <a:lnTo>
                    <a:pt x="818330" y="54096"/>
                  </a:lnTo>
                  <a:lnTo>
                    <a:pt x="817484" y="63924"/>
                  </a:lnTo>
                  <a:lnTo>
                    <a:pt x="814484" y="73875"/>
                  </a:lnTo>
                  <a:lnTo>
                    <a:pt x="786107" y="114301"/>
                  </a:lnTo>
                  <a:lnTo>
                    <a:pt x="754881" y="144434"/>
                  </a:lnTo>
                  <a:lnTo>
                    <a:pt x="743958" y="154282"/>
                  </a:lnTo>
                  <a:lnTo>
                    <a:pt x="738075" y="196423"/>
                  </a:lnTo>
                  <a:lnTo>
                    <a:pt x="872375" y="196423"/>
                  </a:lnTo>
                  <a:lnTo>
                    <a:pt x="872375" y="159858"/>
                  </a:lnTo>
                  <a:lnTo>
                    <a:pt x="798976" y="159858"/>
                  </a:lnTo>
                  <a:lnTo>
                    <a:pt x="812272" y="147946"/>
                  </a:lnTo>
                  <a:lnTo>
                    <a:pt x="845171" y="113100"/>
                  </a:lnTo>
                  <a:lnTo>
                    <a:pt x="865706" y="76030"/>
                  </a:lnTo>
                  <a:lnTo>
                    <a:pt x="868567" y="62774"/>
                  </a:lnTo>
                  <a:lnTo>
                    <a:pt x="867148" y="46291"/>
                  </a:lnTo>
                  <a:lnTo>
                    <a:pt x="864851" y="39031"/>
                  </a:lnTo>
                  <a:close/>
                </a:path>
                <a:path w="872490" h="196850">
                  <a:moveTo>
                    <a:pt x="805962" y="0"/>
                  </a:moveTo>
                  <a:lnTo>
                    <a:pt x="758353" y="5859"/>
                  </a:lnTo>
                  <a:lnTo>
                    <a:pt x="743732" y="10676"/>
                  </a:lnTo>
                  <a:lnTo>
                    <a:pt x="744457" y="51267"/>
                  </a:lnTo>
                  <a:lnTo>
                    <a:pt x="754722" y="46235"/>
                  </a:lnTo>
                  <a:lnTo>
                    <a:pt x="767277" y="41971"/>
                  </a:lnTo>
                  <a:lnTo>
                    <a:pt x="780672" y="39031"/>
                  </a:lnTo>
                  <a:lnTo>
                    <a:pt x="864851" y="39031"/>
                  </a:lnTo>
                  <a:lnTo>
                    <a:pt x="862786" y="32506"/>
                  </a:lnTo>
                  <a:lnTo>
                    <a:pt x="855742" y="21303"/>
                  </a:lnTo>
                  <a:lnTo>
                    <a:pt x="846276" y="12567"/>
                  </a:lnTo>
                  <a:lnTo>
                    <a:pt x="834651" y="6182"/>
                  </a:lnTo>
                  <a:lnTo>
                    <a:pt x="821126" y="2031"/>
                  </a:lnTo>
                  <a:lnTo>
                    <a:pt x="805962" y="0"/>
                  </a:lnTo>
                  <a:close/>
                </a:path>
              </a:pathLst>
            </a:custGeom>
            <a:solidFill>
              <a:srgbClr val="3674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3373103" y="40775391"/>
              <a:ext cx="3862152" cy="7505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381047" y="40761421"/>
              <a:ext cx="1725372" cy="60315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1" name="object 121"/>
          <p:cNvSpPr txBox="1">
            <a:spLocks noGrp="1"/>
          </p:cNvSpPr>
          <p:nvPr>
            <p:ph type="ftr" sz="quarter" idx="5"/>
          </p:nvPr>
        </p:nvSpPr>
        <p:spPr>
          <a:xfrm>
            <a:off x="7901656" y="39846250"/>
            <a:ext cx="3503275" cy="367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038"/>
            <a:r>
              <a:rPr dirty="0"/>
              <a:t>COORDIN</a:t>
            </a:r>
            <a:r>
              <a:rPr spc="-117" dirty="0"/>
              <a:t>A</a:t>
            </a:r>
            <a:r>
              <a:rPr dirty="0"/>
              <a:t>TING UNIVERSITY</a:t>
            </a:r>
          </a:p>
        </p:txBody>
      </p:sp>
      <p:sp>
        <p:nvSpPr>
          <p:cNvPr id="189" name="Rectangle 5"/>
          <p:cNvSpPr>
            <a:spLocks noChangeArrowheads="1"/>
          </p:cNvSpPr>
          <p:nvPr/>
        </p:nvSpPr>
        <p:spPr bwMode="auto">
          <a:xfrm>
            <a:off x="879159" y="578440"/>
            <a:ext cx="19567445" cy="2658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4559" tIns="97278" rIns="194559" bIns="97278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Please insert your</a:t>
            </a:r>
          </a:p>
          <a:p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project title here (font size: </a:t>
            </a:r>
            <a:r>
              <a:rPr lang="en-US" sz="8000" b="1" dirty="0" smtClean="0">
                <a:solidFill>
                  <a:schemeClr val="bg1"/>
                </a:solidFill>
                <a:latin typeface="Calibri"/>
                <a:cs typeface="Calibri"/>
              </a:rPr>
              <a:t>77)</a:t>
            </a:r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. </a:t>
            </a:r>
          </a:p>
        </p:txBody>
      </p:sp>
      <p:sp>
        <p:nvSpPr>
          <p:cNvPr id="190" name="Text Box 181"/>
          <p:cNvSpPr txBox="1">
            <a:spLocks noChangeArrowheads="1"/>
          </p:cNvSpPr>
          <p:nvPr/>
        </p:nvSpPr>
        <p:spPr bwMode="auto">
          <a:xfrm>
            <a:off x="995255" y="4159513"/>
            <a:ext cx="19960755" cy="19446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151928" tIns="78999" rIns="151928" bIns="78999">
            <a:spAutoFit/>
          </a:bodyPr>
          <a:lstStyle/>
          <a:p>
            <a:pPr defTabSz="770296">
              <a:buClr>
                <a:srgbClr val="000000"/>
              </a:buClr>
              <a:buSzPct val="100000"/>
              <a:tabLst>
                <a:tab pos="0" algn="l"/>
                <a:tab pos="756779" algn="l"/>
                <a:tab pos="1527066" algn="l"/>
                <a:tab pos="2283846" algn="l"/>
                <a:tab pos="3023725" algn="l"/>
                <a:tab pos="3780504" algn="l"/>
                <a:tab pos="4550791" algn="l"/>
                <a:tab pos="5307569" algn="l"/>
                <a:tab pos="6064339" algn="l"/>
                <a:tab pos="6821109" algn="l"/>
                <a:tab pos="7577890" algn="l"/>
                <a:tab pos="8348186" algn="l"/>
                <a:tab pos="9104956" algn="l"/>
                <a:tab pos="9861735" algn="l"/>
                <a:tab pos="10615130" algn="l"/>
                <a:tab pos="11371911" algn="l"/>
                <a:tab pos="12128670" algn="l"/>
                <a:tab pos="12885451" algn="l"/>
                <a:tab pos="13655747" algn="l"/>
                <a:tab pos="14412517" algn="l"/>
                <a:tab pos="15152395" algn="l"/>
                <a:tab pos="15892285" algn="l"/>
                <a:tab pos="17111916" algn="l"/>
                <a:tab pos="18331529" algn="l"/>
                <a:tab pos="19551161" algn="l"/>
                <a:tab pos="20770784" algn="l"/>
                <a:tab pos="22003922" algn="l"/>
                <a:tab pos="23206654" algn="l"/>
                <a:tab pos="24443177" algn="l"/>
                <a:tab pos="25662789" algn="l"/>
                <a:tab pos="26879047" algn="l"/>
                <a:tab pos="28115559" algn="l"/>
              </a:tabLst>
            </a:pP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Please insert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Name and Surname </a:t>
            </a: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of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PIs</a:t>
            </a:r>
            <a:endParaRPr lang="en-US" sz="5800" dirty="0">
              <a:solidFill>
                <a:schemeClr val="bg1"/>
              </a:solidFill>
              <a:cs typeface="Lucida Sans Unicode" pitchFamily="34" charset="0"/>
            </a:endParaRPr>
          </a:p>
          <a:p>
            <a:pPr defTabSz="770296">
              <a:buClr>
                <a:srgbClr val="000000"/>
              </a:buClr>
              <a:buSzPct val="100000"/>
              <a:tabLst>
                <a:tab pos="0" algn="l"/>
                <a:tab pos="756779" algn="l"/>
                <a:tab pos="1527066" algn="l"/>
                <a:tab pos="2283846" algn="l"/>
                <a:tab pos="3023725" algn="l"/>
                <a:tab pos="3780504" algn="l"/>
                <a:tab pos="4550791" algn="l"/>
                <a:tab pos="5307569" algn="l"/>
                <a:tab pos="6064339" algn="l"/>
                <a:tab pos="6821109" algn="l"/>
                <a:tab pos="7577890" algn="l"/>
                <a:tab pos="8348186" algn="l"/>
                <a:tab pos="9104956" algn="l"/>
                <a:tab pos="9861735" algn="l"/>
                <a:tab pos="10615130" algn="l"/>
                <a:tab pos="11371911" algn="l"/>
                <a:tab pos="12128670" algn="l"/>
                <a:tab pos="12885451" algn="l"/>
                <a:tab pos="13655747" algn="l"/>
                <a:tab pos="14412517" algn="l"/>
                <a:tab pos="15152395" algn="l"/>
                <a:tab pos="15892285" algn="l"/>
                <a:tab pos="17111916" algn="l"/>
                <a:tab pos="18331529" algn="l"/>
                <a:tab pos="19551161" algn="l"/>
                <a:tab pos="20770784" algn="l"/>
                <a:tab pos="22003922" algn="l"/>
                <a:tab pos="23206654" algn="l"/>
                <a:tab pos="24443177" algn="l"/>
                <a:tab pos="25662789" algn="l"/>
                <a:tab pos="26879047" algn="l"/>
                <a:tab pos="28115559" algn="l"/>
              </a:tabLst>
            </a:pP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or project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members </a:t>
            </a: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without affiliation (font size:58) </a:t>
            </a:r>
          </a:p>
        </p:txBody>
      </p:sp>
      <p:sp>
        <p:nvSpPr>
          <p:cNvPr id="192" name="Textfeld 191"/>
          <p:cNvSpPr txBox="1"/>
          <p:nvPr/>
        </p:nvSpPr>
        <p:spPr>
          <a:xfrm>
            <a:off x="26796207" y="421978"/>
            <a:ext cx="2971799" cy="156964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bg1"/>
                </a:solidFill>
                <a:latin typeface="+mn-lt"/>
              </a:rPr>
              <a:t>A00</a:t>
            </a:r>
          </a:p>
        </p:txBody>
      </p:sp>
      <p:grpSp>
        <p:nvGrpSpPr>
          <p:cNvPr id="122" name="Gruppieren 121"/>
          <p:cNvGrpSpPr/>
          <p:nvPr/>
        </p:nvGrpSpPr>
        <p:grpSpPr>
          <a:xfrm>
            <a:off x="15590811" y="8221924"/>
            <a:ext cx="14253395" cy="3200402"/>
            <a:chOff x="15594807" y="8604250"/>
            <a:chExt cx="13335000" cy="3200402"/>
          </a:xfrm>
        </p:grpSpPr>
        <p:sp>
          <p:nvSpPr>
            <p:cNvPr id="197" name="Rechteck 196"/>
            <p:cNvSpPr/>
            <p:nvPr/>
          </p:nvSpPr>
          <p:spPr>
            <a:xfrm>
              <a:off x="15594807" y="8604250"/>
              <a:ext cx="13335000" cy="3200402"/>
            </a:xfrm>
            <a:prstGeom prst="rect">
              <a:avLst/>
            </a:prstGeom>
            <a:solidFill>
              <a:srgbClr val="E88020"/>
            </a:solidFill>
            <a:ln w="63500">
              <a:solidFill>
                <a:srgbClr val="E880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1" tIns="45711" rIns="91421" bIns="45711" rtlCol="0" anchor="ctr"/>
            <a:lstStyle/>
            <a:p>
              <a:pPr algn="ctr"/>
              <a:endParaRPr lang="en-US" dirty="0"/>
            </a:p>
          </p:txBody>
        </p:sp>
        <p:sp>
          <p:nvSpPr>
            <p:cNvPr id="198" name="Textfeld 197"/>
            <p:cNvSpPr txBox="1"/>
            <p:nvPr/>
          </p:nvSpPr>
          <p:spPr>
            <a:xfrm>
              <a:off x="15823409" y="9061451"/>
              <a:ext cx="13106398" cy="2308306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Please insert</a:t>
              </a:r>
            </a:p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your project </a:t>
              </a:r>
            </a:p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hypothesis</a:t>
              </a:r>
              <a:endParaRPr lang="en-US" sz="4800" b="1" dirty="0">
                <a:solidFill>
                  <a:schemeClr val="bg1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99" name="Textfeld 198"/>
          <p:cNvSpPr txBox="1"/>
          <p:nvPr/>
        </p:nvSpPr>
        <p:spPr>
          <a:xfrm>
            <a:off x="659606" y="8299952"/>
            <a:ext cx="14325601" cy="3493246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US" sz="4100" u="sng" dirty="0" err="1" smtClean="0"/>
              <a:t>Sesction</a:t>
            </a:r>
            <a:r>
              <a:rPr lang="en-US" sz="4100" u="sng" dirty="0" smtClean="0"/>
              <a:t> headline (font size: 40)</a:t>
            </a:r>
            <a:endParaRPr lang="en-US" sz="4100" u="sng" dirty="0" smtClean="0">
              <a:latin typeface="+mn-lt"/>
            </a:endParaRP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200" name="Textfeld 199"/>
          <p:cNvSpPr txBox="1"/>
          <p:nvPr/>
        </p:nvSpPr>
        <p:spPr>
          <a:xfrm>
            <a:off x="15518607" y="13481937"/>
            <a:ext cx="13868401" cy="35394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eaLnBrk="1" hangingPunct="1">
              <a:defRPr/>
            </a:pPr>
            <a:r>
              <a:rPr lang="en-US" sz="4400" u="sng" dirty="0">
                <a:latin typeface="Calibri" charset="0"/>
              </a:rPr>
              <a:t>Section headline 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Please insert text. Font size: 32 It should be no sentence, but brief, concise and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explicit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  <a:latin typeface="Calibri"/>
              </a:rPr>
              <a:t>tbd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  <a:latin typeface="Calibri"/>
              </a:rPr>
              <a:t>tbd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" name="Textfeld 200"/>
          <p:cNvSpPr txBox="1"/>
          <p:nvPr/>
        </p:nvSpPr>
        <p:spPr>
          <a:xfrm>
            <a:off x="879159" y="33112248"/>
            <a:ext cx="14028428" cy="290847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US" sz="4000" u="sng" dirty="0" smtClean="0">
                <a:latin typeface="+mn-lt"/>
              </a:rPr>
              <a:t>Sectio</a:t>
            </a:r>
            <a:r>
              <a:rPr lang="en-US" sz="4000" u="sng" dirty="0" smtClean="0"/>
              <a:t>n headline </a:t>
            </a:r>
            <a:r>
              <a:rPr lang="en-US" sz="4000" u="sng" dirty="0">
                <a:latin typeface="Calibri" charset="0"/>
              </a:rPr>
              <a:t>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 smtClean="0">
                <a:solidFill>
                  <a:prstClr val="black"/>
                </a:solidFill>
              </a:rPr>
              <a:t>Please </a:t>
            </a:r>
            <a:r>
              <a:rPr lang="en-US" sz="3200" dirty="0">
                <a:solidFill>
                  <a:prstClr val="black"/>
                </a:solidFill>
              </a:rPr>
              <a:t>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</a:rPr>
              <a:t>You may use bullet points</a:t>
            </a:r>
          </a:p>
          <a:p>
            <a:pPr>
              <a:spcBef>
                <a:spcPts val="600"/>
              </a:spcBef>
            </a:pPr>
            <a:endParaRPr lang="en-US" sz="3200" b="1" dirty="0" smtClean="0">
              <a:latin typeface="+mn-lt"/>
            </a:endParaRPr>
          </a:p>
        </p:txBody>
      </p:sp>
      <p:sp>
        <p:nvSpPr>
          <p:cNvPr id="229" name="Textfeld 228"/>
          <p:cNvSpPr txBox="1"/>
          <p:nvPr/>
        </p:nvSpPr>
        <p:spPr>
          <a:xfrm>
            <a:off x="626731" y="7129985"/>
            <a:ext cx="8458200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1. </a:t>
            </a:r>
            <a:r>
              <a:rPr lang="en-US" sz="5500" b="1" dirty="0" smtClean="0">
                <a:latin typeface="+mn-lt"/>
              </a:rPr>
              <a:t>Section heading</a:t>
            </a:r>
            <a:endParaRPr lang="en-US" sz="5500" b="1" dirty="0">
              <a:latin typeface="+mn-lt"/>
            </a:endParaRPr>
          </a:p>
        </p:txBody>
      </p:sp>
      <p:sp>
        <p:nvSpPr>
          <p:cNvPr id="230" name="Textfeld 229"/>
          <p:cNvSpPr txBox="1"/>
          <p:nvPr/>
        </p:nvSpPr>
        <p:spPr>
          <a:xfrm>
            <a:off x="625937" y="12376779"/>
            <a:ext cx="13639801" cy="938700"/>
          </a:xfrm>
          <a:prstGeom prst="rect">
            <a:avLst/>
          </a:prstGeom>
          <a:noFill/>
          <a:ln>
            <a:noFill/>
          </a:ln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2. </a:t>
            </a:r>
            <a:r>
              <a:rPr lang="en-US" sz="5500" b="1" dirty="0" smtClean="0">
                <a:latin typeface="+mn-lt"/>
              </a:rPr>
              <a:t>Section heading</a:t>
            </a:r>
            <a:endParaRPr lang="en-US" sz="5500" b="1" dirty="0">
              <a:latin typeface="+mn-lt"/>
            </a:endParaRPr>
          </a:p>
        </p:txBody>
      </p:sp>
      <p:sp>
        <p:nvSpPr>
          <p:cNvPr id="231" name="Textfeld 230"/>
          <p:cNvSpPr txBox="1"/>
          <p:nvPr/>
        </p:nvSpPr>
        <p:spPr>
          <a:xfrm>
            <a:off x="755649" y="31898976"/>
            <a:ext cx="13639801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solidFill>
                  <a:prstClr val="black"/>
                </a:solidFill>
                <a:latin typeface="+mn-lt"/>
              </a:rPr>
              <a:t>4. </a:t>
            </a:r>
            <a:r>
              <a:rPr lang="en-US" sz="5500" b="1" dirty="0" smtClean="0">
                <a:solidFill>
                  <a:prstClr val="black"/>
                </a:solidFill>
                <a:latin typeface="+mn-lt"/>
              </a:rPr>
              <a:t>Conclusions &amp; Outlook</a:t>
            </a:r>
            <a:endParaRPr lang="en-US" sz="55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32" name="Textfeld 231"/>
          <p:cNvSpPr txBox="1"/>
          <p:nvPr/>
        </p:nvSpPr>
        <p:spPr>
          <a:xfrm>
            <a:off x="15518607" y="12458459"/>
            <a:ext cx="13639801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3. </a:t>
            </a:r>
            <a:r>
              <a:rPr lang="en-US" sz="5500" b="1" dirty="0" smtClean="0">
                <a:latin typeface="+mn-lt"/>
              </a:rPr>
              <a:t>Section heading</a:t>
            </a:r>
            <a:endParaRPr lang="en-US" sz="5500" b="1" dirty="0">
              <a:latin typeface="+mn-lt"/>
            </a:endParaRPr>
          </a:p>
        </p:txBody>
      </p:sp>
      <p:pic>
        <p:nvPicPr>
          <p:cNvPr id="234" name="Grafik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7" y="17365727"/>
            <a:ext cx="14240669" cy="5874753"/>
          </a:xfrm>
          <a:prstGeom prst="rect">
            <a:avLst/>
          </a:prstGeom>
        </p:spPr>
      </p:pic>
      <p:sp>
        <p:nvSpPr>
          <p:cNvPr id="235" name="Textfeld 234"/>
          <p:cNvSpPr txBox="1"/>
          <p:nvPr/>
        </p:nvSpPr>
        <p:spPr>
          <a:xfrm>
            <a:off x="718343" y="23418462"/>
            <a:ext cx="13563600" cy="507813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US" sz="2600" i="1" dirty="0" smtClean="0">
                <a:latin typeface="Calibri"/>
                <a:cs typeface="Calibri"/>
              </a:rPr>
              <a:t>Fig. 1:  Figure captions should be in italic and font size 26.</a:t>
            </a:r>
            <a:endParaRPr lang="en-US" sz="2600" i="1" dirty="0">
              <a:latin typeface="Calibri"/>
              <a:cs typeface="Calibri"/>
            </a:endParaRPr>
          </a:p>
        </p:txBody>
      </p:sp>
      <p:sp>
        <p:nvSpPr>
          <p:cNvPr id="242" name="Textfeld 241"/>
          <p:cNvSpPr txBox="1"/>
          <p:nvPr/>
        </p:nvSpPr>
        <p:spPr>
          <a:xfrm>
            <a:off x="15594805" y="7129985"/>
            <a:ext cx="8458200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>
                <a:latin typeface="+mn-lt"/>
              </a:rPr>
              <a:t>H</a:t>
            </a:r>
            <a:r>
              <a:rPr lang="en-US" sz="5500" b="1" dirty="0" smtClean="0">
                <a:latin typeface="+mn-lt"/>
              </a:rPr>
              <a:t>ypothesis</a:t>
            </a:r>
            <a:endParaRPr lang="en-US" sz="5500" b="1" dirty="0">
              <a:latin typeface="+mn-lt"/>
            </a:endParaRPr>
          </a:p>
        </p:txBody>
      </p:sp>
      <p:sp>
        <p:nvSpPr>
          <p:cNvPr id="243" name="Textfeld 242"/>
          <p:cNvSpPr txBox="1"/>
          <p:nvPr/>
        </p:nvSpPr>
        <p:spPr>
          <a:xfrm>
            <a:off x="21462206" y="32989763"/>
            <a:ext cx="9372597" cy="233908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US" sz="4000" u="sng" dirty="0" smtClean="0">
                <a:latin typeface="+mn-lt"/>
              </a:rPr>
              <a:t>Perspectives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You may use bullet points</a:t>
            </a:r>
          </a:p>
        </p:txBody>
      </p:sp>
      <p:sp>
        <p:nvSpPr>
          <p:cNvPr id="244" name="Textfeld 49"/>
          <p:cNvSpPr txBox="1">
            <a:spLocks noChangeArrowheads="1"/>
          </p:cNvSpPr>
          <p:nvPr/>
        </p:nvSpPr>
        <p:spPr bwMode="auto">
          <a:xfrm>
            <a:off x="659606" y="13504822"/>
            <a:ext cx="14247981" cy="3477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4000" u="sng" dirty="0" smtClean="0">
                <a:latin typeface="Calibri" charset="0"/>
              </a:rPr>
              <a:t>Section headline (font size: 40)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200" dirty="0" smtClean="0">
                <a:latin typeface="+mn-lt"/>
              </a:rPr>
              <a:t>Please insert text. Font size: 32 It should be no sentence, but brief, concise and explicit</a:t>
            </a: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smtClean="0">
                <a:latin typeface="+mn-lt"/>
              </a:rPr>
              <a:t>You may use bullet points</a:t>
            </a: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latin typeface="+mn-lt"/>
              </a:rPr>
              <a:t>t</a:t>
            </a:r>
            <a:r>
              <a:rPr lang="en-US" sz="3200" dirty="0" err="1" smtClean="0">
                <a:latin typeface="+mn-lt"/>
              </a:rPr>
              <a:t>bd</a:t>
            </a:r>
            <a:endParaRPr lang="en-US" sz="3200" dirty="0" smtClean="0">
              <a:latin typeface="+mn-lt"/>
            </a:endParaRP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latin typeface="+mn-lt"/>
              </a:rPr>
              <a:t>t</a:t>
            </a:r>
            <a:r>
              <a:rPr lang="en-US" sz="3200" dirty="0" err="1" smtClean="0">
                <a:latin typeface="+mn-lt"/>
              </a:rPr>
              <a:t>bd</a:t>
            </a:r>
            <a:endParaRPr lang="en-US" sz="3200" dirty="0" smtClean="0">
              <a:latin typeface="+mn-lt"/>
            </a:endParaRPr>
          </a:p>
        </p:txBody>
      </p:sp>
      <p:grpSp>
        <p:nvGrpSpPr>
          <p:cNvPr id="123" name="Gruppieren 122"/>
          <p:cNvGrpSpPr/>
          <p:nvPr/>
        </p:nvGrpSpPr>
        <p:grpSpPr>
          <a:xfrm>
            <a:off x="625936" y="24102518"/>
            <a:ext cx="14359269" cy="2408585"/>
            <a:chOff x="1269206" y="24178866"/>
            <a:chExt cx="14097000" cy="2408585"/>
          </a:xfrm>
        </p:grpSpPr>
        <p:sp>
          <p:nvSpPr>
            <p:cNvPr id="233" name="Textfeld 232"/>
            <p:cNvSpPr txBox="1"/>
            <p:nvPr/>
          </p:nvSpPr>
          <p:spPr>
            <a:xfrm>
              <a:off x="1269206" y="24653466"/>
              <a:ext cx="14020800" cy="723257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endParaRPr lang="en-US" sz="4100" u="sng" dirty="0" smtClean="0">
                <a:latin typeface="+mn-lt"/>
              </a:endParaRPr>
            </a:p>
          </p:txBody>
        </p:sp>
        <p:sp>
          <p:nvSpPr>
            <p:cNvPr id="245" name="Textfeld 49"/>
            <p:cNvSpPr txBox="1">
              <a:spLocks noChangeArrowheads="1"/>
            </p:cNvSpPr>
            <p:nvPr/>
          </p:nvSpPr>
          <p:spPr bwMode="auto">
            <a:xfrm>
              <a:off x="1345406" y="24178866"/>
              <a:ext cx="7162799" cy="707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1" tIns="45711" rIns="91421" bIns="45711">
              <a:spAutoFit/>
            </a:bodyPr>
            <a:lstStyle>
              <a:lvl1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4000" u="sng" dirty="0">
                  <a:latin typeface="Calibri" charset="0"/>
                </a:rPr>
                <a:t>Section headline (font size: 40)</a:t>
              </a:r>
            </a:p>
          </p:txBody>
        </p:sp>
        <p:sp>
          <p:nvSpPr>
            <p:cNvPr id="246" name="Textfeld 245"/>
            <p:cNvSpPr txBox="1"/>
            <p:nvPr/>
          </p:nvSpPr>
          <p:spPr>
            <a:xfrm>
              <a:off x="1421606" y="24940865"/>
              <a:ext cx="13944600" cy="1646586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pPr lvl="0">
                <a:spcBef>
                  <a:spcPts val="600"/>
                </a:spcBef>
                <a:defRPr/>
              </a:pPr>
              <a:r>
                <a:rPr lang="en-US" sz="3200" dirty="0">
                  <a:solidFill>
                    <a:prstClr val="black"/>
                  </a:solidFill>
                  <a:latin typeface="Calibri"/>
                </a:rPr>
                <a:t>Please insert text. Font size: 32 It should be no sentence, but brief, concise and explicit</a:t>
              </a:r>
            </a:p>
            <a:p>
              <a:pPr marL="269875" lvl="0" indent="-269875">
                <a:spcBef>
                  <a:spcPts val="600"/>
                </a:spcBef>
                <a:buFont typeface="Arial" charset="0"/>
                <a:buChar char="•"/>
                <a:defRPr/>
              </a:pPr>
              <a:r>
                <a:rPr lang="en-US" sz="3200" dirty="0">
                  <a:solidFill>
                    <a:prstClr val="black"/>
                  </a:solidFill>
                  <a:latin typeface="Calibri"/>
                </a:rPr>
                <a:t>You may use bullet </a:t>
              </a:r>
              <a:r>
                <a:rPr lang="en-US" sz="3200" dirty="0" smtClean="0">
                  <a:solidFill>
                    <a:prstClr val="black"/>
                  </a:solidFill>
                  <a:latin typeface="Calibri"/>
                </a:rPr>
                <a:t>points</a:t>
              </a:r>
              <a:endParaRPr lang="en-US" sz="3200" dirty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174" name="Grafik 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742180" y="40597928"/>
            <a:ext cx="2437134" cy="1304872"/>
          </a:xfrm>
          <a:prstGeom prst="rect">
            <a:avLst/>
          </a:prstGeom>
        </p:spPr>
      </p:pic>
      <p:grpSp>
        <p:nvGrpSpPr>
          <p:cNvPr id="126" name="Gruppieren 125"/>
          <p:cNvGrpSpPr/>
          <p:nvPr/>
        </p:nvGrpSpPr>
        <p:grpSpPr>
          <a:xfrm>
            <a:off x="20471606" y="330201"/>
            <a:ext cx="6578202" cy="6541112"/>
            <a:chOff x="20446604" y="330201"/>
            <a:chExt cx="6578202" cy="6541112"/>
          </a:xfrm>
        </p:grpSpPr>
        <p:sp>
          <p:nvSpPr>
            <p:cNvPr id="125" name="Ellipse 124"/>
            <p:cNvSpPr/>
            <p:nvPr/>
          </p:nvSpPr>
          <p:spPr>
            <a:xfrm>
              <a:off x="20446604" y="330201"/>
              <a:ext cx="6578202" cy="65411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6" name="Grafik 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32106" y="475426"/>
              <a:ext cx="6150704" cy="6150704"/>
            </a:xfrm>
            <a:prstGeom prst="rect">
              <a:avLst/>
            </a:prstGeom>
          </p:spPr>
        </p:pic>
      </p:grpSp>
      <p:pic>
        <p:nvPicPr>
          <p:cNvPr id="179" name="Grafik 6" descr="logo_bremen_4c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2098413" y="41279053"/>
            <a:ext cx="3940078" cy="685231"/>
          </a:xfrm>
          <a:prstGeom prst="rect">
            <a:avLst/>
          </a:prstGeom>
        </p:spPr>
      </p:pic>
      <p:pic>
        <p:nvPicPr>
          <p:cNvPr id="180" name="Bild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485218" y="40603737"/>
            <a:ext cx="2953043" cy="1443711"/>
          </a:xfrm>
          <a:prstGeom prst="rect">
            <a:avLst/>
          </a:prstGeom>
        </p:spPr>
      </p:pic>
      <p:pic>
        <p:nvPicPr>
          <p:cNvPr id="181" name="Grafik 18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t="12369" r="5114" b="14328"/>
          <a:stretch/>
        </p:blipFill>
        <p:spPr>
          <a:xfrm>
            <a:off x="7711747" y="40590179"/>
            <a:ext cx="4092301" cy="1371600"/>
          </a:xfrm>
          <a:prstGeom prst="rect">
            <a:avLst/>
          </a:prstGeom>
        </p:spPr>
      </p:pic>
      <p:pic>
        <p:nvPicPr>
          <p:cNvPr id="127" name="Grafik 1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711" y="40927870"/>
            <a:ext cx="5461795" cy="974930"/>
          </a:xfrm>
          <a:prstGeom prst="rect">
            <a:avLst/>
          </a:prstGeom>
        </p:spPr>
      </p:pic>
      <p:sp>
        <p:nvSpPr>
          <p:cNvPr id="69" name="Textfeld 68"/>
          <p:cNvSpPr txBox="1"/>
          <p:nvPr/>
        </p:nvSpPr>
        <p:spPr>
          <a:xfrm>
            <a:off x="755649" y="37162749"/>
            <a:ext cx="13639801" cy="646313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3600" b="1" dirty="0" smtClean="0">
                <a:solidFill>
                  <a:prstClr val="black"/>
                </a:solidFill>
              </a:rPr>
              <a:t>REFERENCES</a:t>
            </a:r>
            <a:endParaRPr lang="en-US" sz="36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879158" y="37897834"/>
            <a:ext cx="28507849" cy="1477309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prstClr val="black"/>
                </a:solidFill>
              </a:rPr>
              <a:t>Reference 1 (font size: 24)</a:t>
            </a: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de-DE" sz="2400" dirty="0" smtClean="0">
                <a:solidFill>
                  <a:prstClr val="black"/>
                </a:solidFill>
              </a:rPr>
              <a:t>Reference 2 </a:t>
            </a:r>
            <a:endParaRPr lang="en-US" sz="2400" dirty="0" smtClean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</a:pPr>
            <a:endParaRPr lang="en-US" sz="32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96512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205" y="421978"/>
            <a:ext cx="29337001" cy="6294463"/>
          </a:xfrm>
          <a:custGeom>
            <a:avLst/>
            <a:gdLst/>
            <a:ahLst/>
            <a:cxnLst/>
            <a:rect l="l" t="t" r="r" b="b"/>
            <a:pathLst>
              <a:path w="10745470" h="2562225">
                <a:moveTo>
                  <a:pt x="0" y="2561628"/>
                </a:moveTo>
                <a:lnTo>
                  <a:pt x="10745305" y="2561628"/>
                </a:lnTo>
                <a:lnTo>
                  <a:pt x="10745305" y="0"/>
                </a:lnTo>
                <a:lnTo>
                  <a:pt x="0" y="0"/>
                </a:lnTo>
                <a:lnTo>
                  <a:pt x="0" y="2561628"/>
                </a:lnTo>
                <a:close/>
              </a:path>
            </a:pathLst>
          </a:custGeom>
          <a:solidFill>
            <a:srgbClr val="2A586A"/>
          </a:solidFill>
          <a:ln>
            <a:solidFill>
              <a:srgbClr val="2A58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4" name="Gruppieren 123"/>
          <p:cNvGrpSpPr/>
          <p:nvPr/>
        </p:nvGrpSpPr>
        <p:grpSpPr>
          <a:xfrm>
            <a:off x="507206" y="39897484"/>
            <a:ext cx="6728049" cy="1911324"/>
            <a:chOff x="1274017" y="39897484"/>
            <a:chExt cx="5961238" cy="1628482"/>
          </a:xfrm>
        </p:grpSpPr>
        <p:sp>
          <p:nvSpPr>
            <p:cNvPr id="117" name="object 117"/>
            <p:cNvSpPr/>
            <p:nvPr/>
          </p:nvSpPr>
          <p:spPr>
            <a:xfrm>
              <a:off x="3355610" y="39913966"/>
              <a:ext cx="3239254" cy="40205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274017" y="39897484"/>
              <a:ext cx="1857060" cy="419192"/>
            </a:xfrm>
            <a:custGeom>
              <a:avLst/>
              <a:gdLst/>
              <a:ahLst/>
              <a:cxnLst/>
              <a:rect l="l" t="t" r="r" b="b"/>
              <a:pathLst>
                <a:path w="872490" h="196850">
                  <a:moveTo>
                    <a:pt x="95200" y="41294"/>
                  </a:moveTo>
                  <a:lnTo>
                    <a:pt x="45738" y="41294"/>
                  </a:lnTo>
                  <a:lnTo>
                    <a:pt x="45738" y="196423"/>
                  </a:lnTo>
                  <a:lnTo>
                    <a:pt x="95200" y="196423"/>
                  </a:lnTo>
                  <a:lnTo>
                    <a:pt x="95200" y="41294"/>
                  </a:lnTo>
                  <a:close/>
                </a:path>
                <a:path w="872490" h="196850">
                  <a:moveTo>
                    <a:pt x="140945" y="3064"/>
                  </a:moveTo>
                  <a:lnTo>
                    <a:pt x="0" y="3064"/>
                  </a:lnTo>
                  <a:lnTo>
                    <a:pt x="0" y="41294"/>
                  </a:lnTo>
                  <a:lnTo>
                    <a:pt x="140945" y="41294"/>
                  </a:lnTo>
                  <a:lnTo>
                    <a:pt x="140945" y="3064"/>
                  </a:lnTo>
                  <a:close/>
                </a:path>
                <a:path w="872490" h="196850">
                  <a:moveTo>
                    <a:pt x="175249" y="3064"/>
                  </a:moveTo>
                  <a:lnTo>
                    <a:pt x="175249" y="196423"/>
                  </a:lnTo>
                  <a:lnTo>
                    <a:pt x="224710" y="196423"/>
                  </a:lnTo>
                  <a:lnTo>
                    <a:pt x="224710" y="119965"/>
                  </a:lnTo>
                  <a:lnTo>
                    <a:pt x="305202" y="119965"/>
                  </a:lnTo>
                  <a:lnTo>
                    <a:pt x="303259" y="115005"/>
                  </a:lnTo>
                  <a:lnTo>
                    <a:pt x="296974" y="106070"/>
                  </a:lnTo>
                  <a:lnTo>
                    <a:pt x="287741" y="100579"/>
                  </a:lnTo>
                  <a:lnTo>
                    <a:pt x="301222" y="95426"/>
                  </a:lnTo>
                  <a:lnTo>
                    <a:pt x="311487" y="87415"/>
                  </a:lnTo>
                  <a:lnTo>
                    <a:pt x="314139" y="83400"/>
                  </a:lnTo>
                  <a:lnTo>
                    <a:pt x="224710" y="83400"/>
                  </a:lnTo>
                  <a:lnTo>
                    <a:pt x="224710" y="39635"/>
                  </a:lnTo>
                  <a:lnTo>
                    <a:pt x="319298" y="39635"/>
                  </a:lnTo>
                  <a:lnTo>
                    <a:pt x="316518" y="30902"/>
                  </a:lnTo>
                  <a:lnTo>
                    <a:pt x="309097" y="19767"/>
                  </a:lnTo>
                  <a:lnTo>
                    <a:pt x="299285" y="11694"/>
                  </a:lnTo>
                  <a:lnTo>
                    <a:pt x="287505" y="6411"/>
                  </a:lnTo>
                  <a:lnTo>
                    <a:pt x="274180" y="3647"/>
                  </a:lnTo>
                  <a:lnTo>
                    <a:pt x="175249" y="3064"/>
                  </a:lnTo>
                  <a:close/>
                </a:path>
                <a:path w="872490" h="196850">
                  <a:moveTo>
                    <a:pt x="305202" y="119965"/>
                  </a:moveTo>
                  <a:lnTo>
                    <a:pt x="235083" y="119965"/>
                  </a:lnTo>
                  <a:lnTo>
                    <a:pt x="246207" y="121547"/>
                  </a:lnTo>
                  <a:lnTo>
                    <a:pt x="254603" y="127145"/>
                  </a:lnTo>
                  <a:lnTo>
                    <a:pt x="261480" y="138040"/>
                  </a:lnTo>
                  <a:lnTo>
                    <a:pt x="268048" y="155511"/>
                  </a:lnTo>
                  <a:lnTo>
                    <a:pt x="280559" y="196423"/>
                  </a:lnTo>
                  <a:lnTo>
                    <a:pt x="332150" y="196423"/>
                  </a:lnTo>
                  <a:lnTo>
                    <a:pt x="314064" y="143789"/>
                  </a:lnTo>
                  <a:lnTo>
                    <a:pt x="308203" y="127623"/>
                  </a:lnTo>
                  <a:lnTo>
                    <a:pt x="305202" y="119965"/>
                  </a:lnTo>
                  <a:close/>
                </a:path>
                <a:path w="872490" h="196850">
                  <a:moveTo>
                    <a:pt x="319298" y="39635"/>
                  </a:moveTo>
                  <a:lnTo>
                    <a:pt x="237743" y="39635"/>
                  </a:lnTo>
                  <a:lnTo>
                    <a:pt x="254004" y="40862"/>
                  </a:lnTo>
                  <a:lnTo>
                    <a:pt x="266784" y="45798"/>
                  </a:lnTo>
                  <a:lnTo>
                    <a:pt x="273477" y="56332"/>
                  </a:lnTo>
                  <a:lnTo>
                    <a:pt x="269559" y="73013"/>
                  </a:lnTo>
                  <a:lnTo>
                    <a:pt x="259244" y="80881"/>
                  </a:lnTo>
                  <a:lnTo>
                    <a:pt x="245777" y="83246"/>
                  </a:lnTo>
                  <a:lnTo>
                    <a:pt x="224710" y="83400"/>
                  </a:lnTo>
                  <a:lnTo>
                    <a:pt x="314139" y="83400"/>
                  </a:lnTo>
                  <a:lnTo>
                    <a:pt x="318566" y="76700"/>
                  </a:lnTo>
                  <a:lnTo>
                    <a:pt x="322488" y="63435"/>
                  </a:lnTo>
                  <a:lnTo>
                    <a:pt x="321122" y="45367"/>
                  </a:lnTo>
                  <a:lnTo>
                    <a:pt x="319298" y="39635"/>
                  </a:lnTo>
                  <a:close/>
                </a:path>
                <a:path w="872490" h="196850">
                  <a:moveTo>
                    <a:pt x="495541" y="54589"/>
                  </a:moveTo>
                  <a:lnTo>
                    <a:pt x="446080" y="54589"/>
                  </a:lnTo>
                  <a:lnTo>
                    <a:pt x="446080" y="196423"/>
                  </a:lnTo>
                  <a:lnTo>
                    <a:pt x="495541" y="196423"/>
                  </a:lnTo>
                  <a:lnTo>
                    <a:pt x="495541" y="54589"/>
                  </a:lnTo>
                  <a:close/>
                </a:path>
                <a:path w="872490" h="196850">
                  <a:moveTo>
                    <a:pt x="495541" y="3064"/>
                  </a:moveTo>
                  <a:lnTo>
                    <a:pt x="451932" y="3064"/>
                  </a:lnTo>
                  <a:lnTo>
                    <a:pt x="388900" y="45726"/>
                  </a:lnTo>
                  <a:lnTo>
                    <a:pt x="410976" y="80632"/>
                  </a:lnTo>
                  <a:lnTo>
                    <a:pt x="446080" y="54589"/>
                  </a:lnTo>
                  <a:lnTo>
                    <a:pt x="495541" y="54589"/>
                  </a:lnTo>
                  <a:lnTo>
                    <a:pt x="495541" y="3064"/>
                  </a:lnTo>
                  <a:close/>
                </a:path>
                <a:path w="872490" h="196850">
                  <a:moveTo>
                    <a:pt x="696058" y="3064"/>
                  </a:moveTo>
                  <a:lnTo>
                    <a:pt x="562557" y="3064"/>
                  </a:lnTo>
                  <a:lnTo>
                    <a:pt x="562557" y="39635"/>
                  </a:lnTo>
                  <a:lnTo>
                    <a:pt x="645529" y="39635"/>
                  </a:lnTo>
                  <a:lnTo>
                    <a:pt x="576390" y="196423"/>
                  </a:lnTo>
                  <a:lnTo>
                    <a:pt x="629573" y="196423"/>
                  </a:lnTo>
                  <a:lnTo>
                    <a:pt x="696058" y="44896"/>
                  </a:lnTo>
                  <a:lnTo>
                    <a:pt x="696058" y="3064"/>
                  </a:lnTo>
                  <a:close/>
                </a:path>
                <a:path w="872490" h="196850">
                  <a:moveTo>
                    <a:pt x="864851" y="39031"/>
                  </a:moveTo>
                  <a:lnTo>
                    <a:pt x="780672" y="39031"/>
                  </a:lnTo>
                  <a:lnTo>
                    <a:pt x="799647" y="40054"/>
                  </a:lnTo>
                  <a:lnTo>
                    <a:pt x="812016" y="45005"/>
                  </a:lnTo>
                  <a:lnTo>
                    <a:pt x="818330" y="54096"/>
                  </a:lnTo>
                  <a:lnTo>
                    <a:pt x="817484" y="63924"/>
                  </a:lnTo>
                  <a:lnTo>
                    <a:pt x="814484" y="73875"/>
                  </a:lnTo>
                  <a:lnTo>
                    <a:pt x="786107" y="114301"/>
                  </a:lnTo>
                  <a:lnTo>
                    <a:pt x="754881" y="144434"/>
                  </a:lnTo>
                  <a:lnTo>
                    <a:pt x="743958" y="154282"/>
                  </a:lnTo>
                  <a:lnTo>
                    <a:pt x="738075" y="196423"/>
                  </a:lnTo>
                  <a:lnTo>
                    <a:pt x="872375" y="196423"/>
                  </a:lnTo>
                  <a:lnTo>
                    <a:pt x="872375" y="159858"/>
                  </a:lnTo>
                  <a:lnTo>
                    <a:pt x="798976" y="159858"/>
                  </a:lnTo>
                  <a:lnTo>
                    <a:pt x="812272" y="147946"/>
                  </a:lnTo>
                  <a:lnTo>
                    <a:pt x="845171" y="113100"/>
                  </a:lnTo>
                  <a:lnTo>
                    <a:pt x="865706" y="76030"/>
                  </a:lnTo>
                  <a:lnTo>
                    <a:pt x="868567" y="62774"/>
                  </a:lnTo>
                  <a:lnTo>
                    <a:pt x="867148" y="46291"/>
                  </a:lnTo>
                  <a:lnTo>
                    <a:pt x="864851" y="39031"/>
                  </a:lnTo>
                  <a:close/>
                </a:path>
                <a:path w="872490" h="196850">
                  <a:moveTo>
                    <a:pt x="805962" y="0"/>
                  </a:moveTo>
                  <a:lnTo>
                    <a:pt x="758353" y="5859"/>
                  </a:lnTo>
                  <a:lnTo>
                    <a:pt x="743732" y="10676"/>
                  </a:lnTo>
                  <a:lnTo>
                    <a:pt x="744457" y="51267"/>
                  </a:lnTo>
                  <a:lnTo>
                    <a:pt x="754722" y="46235"/>
                  </a:lnTo>
                  <a:lnTo>
                    <a:pt x="767277" y="41971"/>
                  </a:lnTo>
                  <a:lnTo>
                    <a:pt x="780672" y="39031"/>
                  </a:lnTo>
                  <a:lnTo>
                    <a:pt x="864851" y="39031"/>
                  </a:lnTo>
                  <a:lnTo>
                    <a:pt x="862786" y="32506"/>
                  </a:lnTo>
                  <a:lnTo>
                    <a:pt x="855742" y="21303"/>
                  </a:lnTo>
                  <a:lnTo>
                    <a:pt x="846276" y="12567"/>
                  </a:lnTo>
                  <a:lnTo>
                    <a:pt x="834651" y="6182"/>
                  </a:lnTo>
                  <a:lnTo>
                    <a:pt x="821126" y="2031"/>
                  </a:lnTo>
                  <a:lnTo>
                    <a:pt x="805962" y="0"/>
                  </a:lnTo>
                  <a:close/>
                </a:path>
              </a:pathLst>
            </a:custGeom>
            <a:solidFill>
              <a:srgbClr val="3674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3373103" y="40775391"/>
              <a:ext cx="3862152" cy="7505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381047" y="40761421"/>
              <a:ext cx="1725372" cy="60315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1" name="object 121"/>
          <p:cNvSpPr txBox="1">
            <a:spLocks noGrp="1"/>
          </p:cNvSpPr>
          <p:nvPr>
            <p:ph type="ftr" sz="quarter" idx="5"/>
          </p:nvPr>
        </p:nvSpPr>
        <p:spPr>
          <a:xfrm>
            <a:off x="7901656" y="39846250"/>
            <a:ext cx="3503275" cy="367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038"/>
            <a:r>
              <a:rPr dirty="0"/>
              <a:t>COORDIN</a:t>
            </a:r>
            <a:r>
              <a:rPr spc="-117" dirty="0"/>
              <a:t>A</a:t>
            </a:r>
            <a:r>
              <a:rPr dirty="0"/>
              <a:t>TING UNIVERSITY</a:t>
            </a:r>
          </a:p>
        </p:txBody>
      </p:sp>
      <p:sp>
        <p:nvSpPr>
          <p:cNvPr id="189" name="Rectangle 5"/>
          <p:cNvSpPr>
            <a:spLocks noChangeArrowheads="1"/>
          </p:cNvSpPr>
          <p:nvPr/>
        </p:nvSpPr>
        <p:spPr bwMode="auto">
          <a:xfrm>
            <a:off x="879159" y="578440"/>
            <a:ext cx="19567445" cy="2658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4559" tIns="97278" rIns="194559" bIns="97278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Please insert your</a:t>
            </a:r>
          </a:p>
          <a:p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project title here (font size: </a:t>
            </a:r>
            <a:r>
              <a:rPr lang="en-US" sz="8000" b="1" dirty="0" smtClean="0">
                <a:solidFill>
                  <a:schemeClr val="bg1"/>
                </a:solidFill>
                <a:latin typeface="Calibri"/>
                <a:cs typeface="Calibri"/>
              </a:rPr>
              <a:t>77)</a:t>
            </a:r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. </a:t>
            </a:r>
          </a:p>
        </p:txBody>
      </p:sp>
      <p:sp>
        <p:nvSpPr>
          <p:cNvPr id="190" name="Text Box 181"/>
          <p:cNvSpPr txBox="1">
            <a:spLocks noChangeArrowheads="1"/>
          </p:cNvSpPr>
          <p:nvPr/>
        </p:nvSpPr>
        <p:spPr bwMode="auto">
          <a:xfrm>
            <a:off x="995255" y="4159513"/>
            <a:ext cx="19960755" cy="19446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151928" tIns="78999" rIns="151928" bIns="78999">
            <a:spAutoFit/>
          </a:bodyPr>
          <a:lstStyle/>
          <a:p>
            <a:pPr defTabSz="770296">
              <a:buClr>
                <a:srgbClr val="000000"/>
              </a:buClr>
              <a:buSzPct val="100000"/>
              <a:tabLst>
                <a:tab pos="0" algn="l"/>
                <a:tab pos="756779" algn="l"/>
                <a:tab pos="1527066" algn="l"/>
                <a:tab pos="2283846" algn="l"/>
                <a:tab pos="3023725" algn="l"/>
                <a:tab pos="3780504" algn="l"/>
                <a:tab pos="4550791" algn="l"/>
                <a:tab pos="5307569" algn="l"/>
                <a:tab pos="6064339" algn="l"/>
                <a:tab pos="6821109" algn="l"/>
                <a:tab pos="7577890" algn="l"/>
                <a:tab pos="8348186" algn="l"/>
                <a:tab pos="9104956" algn="l"/>
                <a:tab pos="9861735" algn="l"/>
                <a:tab pos="10615130" algn="l"/>
                <a:tab pos="11371911" algn="l"/>
                <a:tab pos="12128670" algn="l"/>
                <a:tab pos="12885451" algn="l"/>
                <a:tab pos="13655747" algn="l"/>
                <a:tab pos="14412517" algn="l"/>
                <a:tab pos="15152395" algn="l"/>
                <a:tab pos="15892285" algn="l"/>
                <a:tab pos="17111916" algn="l"/>
                <a:tab pos="18331529" algn="l"/>
                <a:tab pos="19551161" algn="l"/>
                <a:tab pos="20770784" algn="l"/>
                <a:tab pos="22003922" algn="l"/>
                <a:tab pos="23206654" algn="l"/>
                <a:tab pos="24443177" algn="l"/>
                <a:tab pos="25662789" algn="l"/>
                <a:tab pos="26879047" algn="l"/>
                <a:tab pos="28115559" algn="l"/>
              </a:tabLst>
            </a:pP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Please insert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Name and Surname </a:t>
            </a: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of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PIs</a:t>
            </a:r>
            <a:endParaRPr lang="en-US" sz="5800" dirty="0">
              <a:solidFill>
                <a:schemeClr val="bg1"/>
              </a:solidFill>
              <a:cs typeface="Lucida Sans Unicode" pitchFamily="34" charset="0"/>
            </a:endParaRPr>
          </a:p>
          <a:p>
            <a:pPr defTabSz="770296">
              <a:buClr>
                <a:srgbClr val="000000"/>
              </a:buClr>
              <a:buSzPct val="100000"/>
              <a:tabLst>
                <a:tab pos="0" algn="l"/>
                <a:tab pos="756779" algn="l"/>
                <a:tab pos="1527066" algn="l"/>
                <a:tab pos="2283846" algn="l"/>
                <a:tab pos="3023725" algn="l"/>
                <a:tab pos="3780504" algn="l"/>
                <a:tab pos="4550791" algn="l"/>
                <a:tab pos="5307569" algn="l"/>
                <a:tab pos="6064339" algn="l"/>
                <a:tab pos="6821109" algn="l"/>
                <a:tab pos="7577890" algn="l"/>
                <a:tab pos="8348186" algn="l"/>
                <a:tab pos="9104956" algn="l"/>
                <a:tab pos="9861735" algn="l"/>
                <a:tab pos="10615130" algn="l"/>
                <a:tab pos="11371911" algn="l"/>
                <a:tab pos="12128670" algn="l"/>
                <a:tab pos="12885451" algn="l"/>
                <a:tab pos="13655747" algn="l"/>
                <a:tab pos="14412517" algn="l"/>
                <a:tab pos="15152395" algn="l"/>
                <a:tab pos="15892285" algn="l"/>
                <a:tab pos="17111916" algn="l"/>
                <a:tab pos="18331529" algn="l"/>
                <a:tab pos="19551161" algn="l"/>
                <a:tab pos="20770784" algn="l"/>
                <a:tab pos="22003922" algn="l"/>
                <a:tab pos="23206654" algn="l"/>
                <a:tab pos="24443177" algn="l"/>
                <a:tab pos="25662789" algn="l"/>
                <a:tab pos="26879047" algn="l"/>
                <a:tab pos="28115559" algn="l"/>
              </a:tabLst>
            </a:pP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or project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members </a:t>
            </a: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without affiliation (font size:58) </a:t>
            </a:r>
          </a:p>
        </p:txBody>
      </p:sp>
      <p:sp>
        <p:nvSpPr>
          <p:cNvPr id="192" name="Textfeld 191"/>
          <p:cNvSpPr txBox="1"/>
          <p:nvPr/>
        </p:nvSpPr>
        <p:spPr>
          <a:xfrm>
            <a:off x="26796207" y="421978"/>
            <a:ext cx="2971799" cy="156964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B</a:t>
            </a:r>
            <a:r>
              <a:rPr lang="en-US" sz="9600" b="1" smtClean="0">
                <a:solidFill>
                  <a:schemeClr val="bg1"/>
                </a:solidFill>
                <a:latin typeface="+mn-lt"/>
              </a:rPr>
              <a:t>00</a:t>
            </a:r>
            <a:endParaRPr lang="en-US" sz="9600" b="1" dirty="0" smtClean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122" name="Gruppieren 121"/>
          <p:cNvGrpSpPr/>
          <p:nvPr/>
        </p:nvGrpSpPr>
        <p:grpSpPr>
          <a:xfrm>
            <a:off x="15590811" y="8221924"/>
            <a:ext cx="14253395" cy="3200402"/>
            <a:chOff x="15594807" y="8604250"/>
            <a:chExt cx="13335000" cy="3200402"/>
          </a:xfrm>
        </p:grpSpPr>
        <p:sp>
          <p:nvSpPr>
            <p:cNvPr id="197" name="Rechteck 196"/>
            <p:cNvSpPr/>
            <p:nvPr/>
          </p:nvSpPr>
          <p:spPr>
            <a:xfrm>
              <a:off x="15594807" y="8604250"/>
              <a:ext cx="13335000" cy="3200402"/>
            </a:xfrm>
            <a:prstGeom prst="rect">
              <a:avLst/>
            </a:prstGeom>
            <a:solidFill>
              <a:srgbClr val="2A586A"/>
            </a:solidFill>
            <a:ln w="63500">
              <a:solidFill>
                <a:srgbClr val="2A58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1" tIns="45711" rIns="91421" bIns="45711" rtlCol="0" anchor="ctr"/>
            <a:lstStyle/>
            <a:p>
              <a:pPr algn="ctr"/>
              <a:endParaRPr lang="en-US" dirty="0"/>
            </a:p>
          </p:txBody>
        </p:sp>
        <p:sp>
          <p:nvSpPr>
            <p:cNvPr id="198" name="Textfeld 197"/>
            <p:cNvSpPr txBox="1"/>
            <p:nvPr/>
          </p:nvSpPr>
          <p:spPr>
            <a:xfrm>
              <a:off x="15823409" y="9061451"/>
              <a:ext cx="13106398" cy="2308306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Please insert</a:t>
              </a:r>
            </a:p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your project </a:t>
              </a:r>
            </a:p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hypothesis</a:t>
              </a:r>
              <a:endParaRPr lang="en-US" sz="4800" b="1" dirty="0">
                <a:solidFill>
                  <a:schemeClr val="bg1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99" name="Textfeld 198"/>
          <p:cNvSpPr txBox="1"/>
          <p:nvPr/>
        </p:nvSpPr>
        <p:spPr>
          <a:xfrm>
            <a:off x="581986" y="8259680"/>
            <a:ext cx="14325601" cy="35394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lvl="0">
              <a:defRPr/>
            </a:pPr>
            <a:r>
              <a:rPr lang="en-US" sz="4400" u="sng" dirty="0">
                <a:solidFill>
                  <a:prstClr val="black"/>
                </a:solidFill>
                <a:latin typeface="Calibri" charset="0"/>
              </a:rPr>
              <a:t>Section headline 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200" name="Textfeld 199"/>
          <p:cNvSpPr txBox="1"/>
          <p:nvPr/>
        </p:nvSpPr>
        <p:spPr>
          <a:xfrm>
            <a:off x="15518607" y="13481937"/>
            <a:ext cx="13868401" cy="35394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eaLnBrk="1" hangingPunct="1">
              <a:defRPr/>
            </a:pPr>
            <a:r>
              <a:rPr lang="en-US" sz="4400" u="sng" dirty="0">
                <a:latin typeface="Calibri" charset="0"/>
              </a:rPr>
              <a:t>Section headline 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Please insert text. Font size: 32 It should be no sentence, but brief, concise and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explicit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  <a:latin typeface="Calibri"/>
              </a:rPr>
              <a:t>tbd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  <a:latin typeface="Calibri"/>
              </a:rPr>
              <a:t>tbd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" name="Textfeld 200"/>
          <p:cNvSpPr txBox="1"/>
          <p:nvPr/>
        </p:nvSpPr>
        <p:spPr>
          <a:xfrm>
            <a:off x="879159" y="33112248"/>
            <a:ext cx="14028428" cy="4108799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lvl="0">
              <a:defRPr/>
            </a:pPr>
            <a:r>
              <a:rPr lang="en-US" sz="4000" u="sng" dirty="0">
                <a:solidFill>
                  <a:prstClr val="black"/>
                </a:solidFill>
                <a:latin typeface="Calibri" charset="0"/>
              </a:rPr>
              <a:t>Section headline 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</a:pPr>
            <a:endParaRPr lang="en-US" sz="3200" b="1" dirty="0" smtClean="0">
              <a:latin typeface="+mn-lt"/>
            </a:endParaRPr>
          </a:p>
        </p:txBody>
      </p:sp>
      <p:sp>
        <p:nvSpPr>
          <p:cNvPr id="229" name="Textfeld 228"/>
          <p:cNvSpPr txBox="1"/>
          <p:nvPr/>
        </p:nvSpPr>
        <p:spPr>
          <a:xfrm>
            <a:off x="626731" y="7129985"/>
            <a:ext cx="8458200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1. </a:t>
            </a:r>
            <a:r>
              <a:rPr lang="en-US" sz="5500" b="1" dirty="0" smtClean="0">
                <a:latin typeface="+mn-lt"/>
              </a:rPr>
              <a:t>Section headline</a:t>
            </a:r>
            <a:endParaRPr lang="en-US" sz="5500" b="1" dirty="0">
              <a:latin typeface="+mn-lt"/>
            </a:endParaRPr>
          </a:p>
        </p:txBody>
      </p:sp>
      <p:sp>
        <p:nvSpPr>
          <p:cNvPr id="230" name="Textfeld 229"/>
          <p:cNvSpPr txBox="1"/>
          <p:nvPr/>
        </p:nvSpPr>
        <p:spPr>
          <a:xfrm>
            <a:off x="625937" y="12376779"/>
            <a:ext cx="13639801" cy="938700"/>
          </a:xfrm>
          <a:prstGeom prst="rect">
            <a:avLst/>
          </a:prstGeom>
          <a:noFill/>
          <a:ln>
            <a:noFill/>
          </a:ln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2. </a:t>
            </a:r>
            <a:r>
              <a:rPr lang="en-US" sz="5500" b="1" dirty="0" smtClean="0">
                <a:latin typeface="+mn-lt"/>
              </a:rPr>
              <a:t>Section headline</a:t>
            </a:r>
            <a:endParaRPr lang="en-US" sz="5500" b="1" dirty="0">
              <a:latin typeface="+mn-lt"/>
            </a:endParaRPr>
          </a:p>
        </p:txBody>
      </p:sp>
      <p:sp>
        <p:nvSpPr>
          <p:cNvPr id="231" name="Textfeld 230"/>
          <p:cNvSpPr txBox="1"/>
          <p:nvPr/>
        </p:nvSpPr>
        <p:spPr>
          <a:xfrm>
            <a:off x="755649" y="31898976"/>
            <a:ext cx="13639801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solidFill>
                  <a:prstClr val="black"/>
                </a:solidFill>
                <a:latin typeface="+mn-lt"/>
              </a:rPr>
              <a:t>4. </a:t>
            </a:r>
            <a:r>
              <a:rPr lang="en-US" sz="5500" b="1" dirty="0" smtClean="0">
                <a:solidFill>
                  <a:prstClr val="black"/>
                </a:solidFill>
                <a:latin typeface="+mn-lt"/>
              </a:rPr>
              <a:t>Conclusions &amp; Outlook</a:t>
            </a:r>
            <a:endParaRPr lang="en-US" sz="55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32" name="Textfeld 231"/>
          <p:cNvSpPr txBox="1"/>
          <p:nvPr/>
        </p:nvSpPr>
        <p:spPr>
          <a:xfrm>
            <a:off x="15518607" y="12458459"/>
            <a:ext cx="13639801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3. </a:t>
            </a:r>
            <a:r>
              <a:rPr lang="en-US" sz="5500" b="1" dirty="0" smtClean="0"/>
              <a:t>Section headline</a:t>
            </a:r>
            <a:endParaRPr lang="en-US" sz="5500" b="1" dirty="0">
              <a:latin typeface="+mn-lt"/>
            </a:endParaRPr>
          </a:p>
        </p:txBody>
      </p:sp>
      <p:pic>
        <p:nvPicPr>
          <p:cNvPr id="234" name="Grafik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7" y="17365727"/>
            <a:ext cx="14240669" cy="5874753"/>
          </a:xfrm>
          <a:prstGeom prst="rect">
            <a:avLst/>
          </a:prstGeom>
        </p:spPr>
      </p:pic>
      <p:sp>
        <p:nvSpPr>
          <p:cNvPr id="235" name="Textfeld 234"/>
          <p:cNvSpPr txBox="1"/>
          <p:nvPr/>
        </p:nvSpPr>
        <p:spPr>
          <a:xfrm>
            <a:off x="718343" y="23418462"/>
            <a:ext cx="13563600" cy="507813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US" sz="2600" i="1" dirty="0" smtClean="0">
                <a:latin typeface="Calibri"/>
                <a:cs typeface="Calibri"/>
              </a:rPr>
              <a:t>Fig. 1:  Figure captions should be in italic and font size 26.</a:t>
            </a:r>
            <a:endParaRPr lang="en-US" sz="2600" i="1" dirty="0">
              <a:latin typeface="Calibri"/>
              <a:cs typeface="Calibri"/>
            </a:endParaRPr>
          </a:p>
        </p:txBody>
      </p:sp>
      <p:sp>
        <p:nvSpPr>
          <p:cNvPr id="242" name="Textfeld 241"/>
          <p:cNvSpPr txBox="1"/>
          <p:nvPr/>
        </p:nvSpPr>
        <p:spPr>
          <a:xfrm>
            <a:off x="15594805" y="7129985"/>
            <a:ext cx="8458200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>
                <a:latin typeface="+mn-lt"/>
              </a:rPr>
              <a:t>H</a:t>
            </a:r>
            <a:r>
              <a:rPr lang="en-US" sz="5500" b="1" dirty="0" smtClean="0">
                <a:latin typeface="+mn-lt"/>
              </a:rPr>
              <a:t>ypothesis</a:t>
            </a:r>
            <a:endParaRPr lang="en-US" sz="5500" b="1" dirty="0">
              <a:latin typeface="+mn-lt"/>
            </a:endParaRPr>
          </a:p>
        </p:txBody>
      </p:sp>
      <p:sp>
        <p:nvSpPr>
          <p:cNvPr id="243" name="Textfeld 242"/>
          <p:cNvSpPr txBox="1"/>
          <p:nvPr/>
        </p:nvSpPr>
        <p:spPr>
          <a:xfrm>
            <a:off x="21462206" y="32989763"/>
            <a:ext cx="9372597" cy="233908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US" sz="4000" u="sng" dirty="0" smtClean="0">
                <a:latin typeface="+mn-lt"/>
              </a:rPr>
              <a:t>Perspectives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You may use bullet points</a:t>
            </a:r>
          </a:p>
        </p:txBody>
      </p:sp>
      <p:sp>
        <p:nvSpPr>
          <p:cNvPr id="244" name="Textfeld 49"/>
          <p:cNvSpPr txBox="1">
            <a:spLocks noChangeArrowheads="1"/>
          </p:cNvSpPr>
          <p:nvPr/>
        </p:nvSpPr>
        <p:spPr bwMode="auto">
          <a:xfrm>
            <a:off x="659606" y="13504822"/>
            <a:ext cx="14247981" cy="3477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4000" u="sng" dirty="0" smtClean="0">
                <a:latin typeface="Calibri" charset="0"/>
              </a:rPr>
              <a:t>Section headline (font size: 40)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200" dirty="0" smtClean="0">
                <a:latin typeface="+mn-lt"/>
              </a:rPr>
              <a:t>Please insert text. Font size: 32 It should be no sentence, but brief, concise and explicit</a:t>
            </a: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smtClean="0">
                <a:latin typeface="+mn-lt"/>
              </a:rPr>
              <a:t>You may use bullet points</a:t>
            </a: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latin typeface="+mn-lt"/>
              </a:rPr>
              <a:t>t</a:t>
            </a:r>
            <a:r>
              <a:rPr lang="en-US" sz="3200" dirty="0" err="1" smtClean="0">
                <a:latin typeface="+mn-lt"/>
              </a:rPr>
              <a:t>bd</a:t>
            </a:r>
            <a:endParaRPr lang="en-US" sz="3200" dirty="0" smtClean="0">
              <a:latin typeface="+mn-lt"/>
            </a:endParaRP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latin typeface="+mn-lt"/>
              </a:rPr>
              <a:t>t</a:t>
            </a:r>
            <a:r>
              <a:rPr lang="en-US" sz="3200" dirty="0" err="1" smtClean="0">
                <a:latin typeface="+mn-lt"/>
              </a:rPr>
              <a:t>bd</a:t>
            </a:r>
            <a:endParaRPr lang="en-US" sz="3200" dirty="0" smtClean="0">
              <a:latin typeface="+mn-lt"/>
            </a:endParaRPr>
          </a:p>
        </p:txBody>
      </p:sp>
      <p:grpSp>
        <p:nvGrpSpPr>
          <p:cNvPr id="123" name="Gruppieren 122"/>
          <p:cNvGrpSpPr/>
          <p:nvPr/>
        </p:nvGrpSpPr>
        <p:grpSpPr>
          <a:xfrm>
            <a:off x="625936" y="24102518"/>
            <a:ext cx="14359269" cy="2408585"/>
            <a:chOff x="1269206" y="24178866"/>
            <a:chExt cx="14097000" cy="2408585"/>
          </a:xfrm>
        </p:grpSpPr>
        <p:sp>
          <p:nvSpPr>
            <p:cNvPr id="233" name="Textfeld 232"/>
            <p:cNvSpPr txBox="1"/>
            <p:nvPr/>
          </p:nvSpPr>
          <p:spPr>
            <a:xfrm>
              <a:off x="1269206" y="24653466"/>
              <a:ext cx="14020800" cy="723257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endParaRPr lang="en-US" sz="4100" u="sng" dirty="0" smtClean="0">
                <a:latin typeface="+mn-lt"/>
              </a:endParaRPr>
            </a:p>
          </p:txBody>
        </p:sp>
        <p:sp>
          <p:nvSpPr>
            <p:cNvPr id="245" name="Textfeld 49"/>
            <p:cNvSpPr txBox="1">
              <a:spLocks noChangeArrowheads="1"/>
            </p:cNvSpPr>
            <p:nvPr/>
          </p:nvSpPr>
          <p:spPr bwMode="auto">
            <a:xfrm>
              <a:off x="1345406" y="24178866"/>
              <a:ext cx="7162799" cy="707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1" tIns="45711" rIns="91421" bIns="45711">
              <a:spAutoFit/>
            </a:bodyPr>
            <a:lstStyle>
              <a:lvl1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4000" u="sng" dirty="0">
                  <a:latin typeface="Calibri" charset="0"/>
                </a:rPr>
                <a:t>Section headline (font size: 40)</a:t>
              </a:r>
            </a:p>
          </p:txBody>
        </p:sp>
        <p:sp>
          <p:nvSpPr>
            <p:cNvPr id="246" name="Textfeld 245"/>
            <p:cNvSpPr txBox="1"/>
            <p:nvPr/>
          </p:nvSpPr>
          <p:spPr>
            <a:xfrm>
              <a:off x="1421606" y="24940865"/>
              <a:ext cx="13944600" cy="1646586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pPr lvl="0">
                <a:spcBef>
                  <a:spcPts val="600"/>
                </a:spcBef>
                <a:defRPr/>
              </a:pPr>
              <a:r>
                <a:rPr lang="en-US" sz="3200" dirty="0">
                  <a:solidFill>
                    <a:prstClr val="black"/>
                  </a:solidFill>
                  <a:latin typeface="Calibri"/>
                </a:rPr>
                <a:t>Please insert text. Font size: 32 It should be no sentence, but brief, concise and explicit</a:t>
              </a:r>
            </a:p>
            <a:p>
              <a:pPr marL="269875" lvl="0" indent="-269875">
                <a:spcBef>
                  <a:spcPts val="600"/>
                </a:spcBef>
                <a:buFont typeface="Arial" charset="0"/>
                <a:buChar char="•"/>
                <a:defRPr/>
              </a:pPr>
              <a:r>
                <a:rPr lang="en-US" sz="3200" dirty="0">
                  <a:solidFill>
                    <a:prstClr val="black"/>
                  </a:solidFill>
                  <a:latin typeface="Calibri"/>
                </a:rPr>
                <a:t>You may use bullet </a:t>
              </a:r>
              <a:r>
                <a:rPr lang="en-US" sz="3200" dirty="0" smtClean="0">
                  <a:solidFill>
                    <a:prstClr val="black"/>
                  </a:solidFill>
                  <a:latin typeface="Calibri"/>
                </a:rPr>
                <a:t>points</a:t>
              </a:r>
              <a:endParaRPr lang="en-US" sz="32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47" name="Textfeld 246"/>
          <p:cNvSpPr txBox="1"/>
          <p:nvPr/>
        </p:nvSpPr>
        <p:spPr>
          <a:xfrm>
            <a:off x="24333981" y="42284401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printed at </a:t>
            </a:r>
            <a:r>
              <a:rPr lang="en-US" sz="2400" dirty="0" err="1" smtClean="0">
                <a:latin typeface="+mn-lt"/>
              </a:rPr>
              <a:t>Universitätsrechenzentrum</a:t>
            </a:r>
            <a:r>
              <a:rPr lang="en-US" sz="2400" dirty="0" smtClean="0">
                <a:latin typeface="+mn-lt"/>
              </a:rPr>
              <a:t> Leipzig</a:t>
            </a:r>
            <a:endParaRPr lang="en-US" sz="2400" dirty="0">
              <a:latin typeface="+mn-lt"/>
            </a:endParaRPr>
          </a:p>
        </p:txBody>
      </p:sp>
      <p:pic>
        <p:nvPicPr>
          <p:cNvPr id="174" name="Grafik 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742180" y="40597928"/>
            <a:ext cx="2437134" cy="1304872"/>
          </a:xfrm>
          <a:prstGeom prst="rect">
            <a:avLst/>
          </a:prstGeom>
        </p:spPr>
      </p:pic>
      <p:grpSp>
        <p:nvGrpSpPr>
          <p:cNvPr id="126" name="Gruppieren 125"/>
          <p:cNvGrpSpPr/>
          <p:nvPr/>
        </p:nvGrpSpPr>
        <p:grpSpPr>
          <a:xfrm>
            <a:off x="20471606" y="330201"/>
            <a:ext cx="6578202" cy="6541112"/>
            <a:chOff x="20446604" y="330201"/>
            <a:chExt cx="6578202" cy="6541112"/>
          </a:xfrm>
        </p:grpSpPr>
        <p:sp>
          <p:nvSpPr>
            <p:cNvPr id="125" name="Ellipse 124"/>
            <p:cNvSpPr/>
            <p:nvPr/>
          </p:nvSpPr>
          <p:spPr>
            <a:xfrm>
              <a:off x="20446604" y="330201"/>
              <a:ext cx="6578202" cy="65411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6" name="Grafik 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32106" y="475426"/>
              <a:ext cx="6150704" cy="6150704"/>
            </a:xfrm>
            <a:prstGeom prst="rect">
              <a:avLst/>
            </a:prstGeom>
          </p:spPr>
        </p:pic>
      </p:grpSp>
      <p:pic>
        <p:nvPicPr>
          <p:cNvPr id="179" name="Grafik 6" descr="logo_bremen_4c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2098413" y="41279053"/>
            <a:ext cx="3940078" cy="685231"/>
          </a:xfrm>
          <a:prstGeom prst="rect">
            <a:avLst/>
          </a:prstGeom>
        </p:spPr>
      </p:pic>
      <p:pic>
        <p:nvPicPr>
          <p:cNvPr id="180" name="Bild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485218" y="40603737"/>
            <a:ext cx="2953043" cy="1443711"/>
          </a:xfrm>
          <a:prstGeom prst="rect">
            <a:avLst/>
          </a:prstGeom>
        </p:spPr>
      </p:pic>
      <p:pic>
        <p:nvPicPr>
          <p:cNvPr id="181" name="Grafik 18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t="12369" r="5114" b="14328"/>
          <a:stretch/>
        </p:blipFill>
        <p:spPr>
          <a:xfrm>
            <a:off x="7711747" y="40590179"/>
            <a:ext cx="4092301" cy="1371600"/>
          </a:xfrm>
          <a:prstGeom prst="rect">
            <a:avLst/>
          </a:prstGeom>
        </p:spPr>
      </p:pic>
      <p:pic>
        <p:nvPicPr>
          <p:cNvPr id="127" name="Grafik 1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711" y="40927870"/>
            <a:ext cx="5461795" cy="974930"/>
          </a:xfrm>
          <a:prstGeom prst="rect">
            <a:avLst/>
          </a:prstGeom>
        </p:spPr>
      </p:pic>
      <p:sp>
        <p:nvSpPr>
          <p:cNvPr id="69" name="Textfeld 68"/>
          <p:cNvSpPr txBox="1"/>
          <p:nvPr/>
        </p:nvSpPr>
        <p:spPr>
          <a:xfrm>
            <a:off x="755649" y="37392162"/>
            <a:ext cx="13639801" cy="646313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3600" b="1" dirty="0" smtClean="0">
                <a:solidFill>
                  <a:prstClr val="black"/>
                </a:solidFill>
              </a:rPr>
              <a:t>REFERENCES</a:t>
            </a:r>
            <a:endParaRPr lang="en-US" sz="36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879158" y="38127247"/>
            <a:ext cx="28507849" cy="1477309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prstClr val="black"/>
                </a:solidFill>
              </a:rPr>
              <a:t>Reference 1 (font size: 24)</a:t>
            </a: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de-DE" sz="2400" dirty="0" smtClean="0">
                <a:solidFill>
                  <a:prstClr val="black"/>
                </a:solidFill>
              </a:rPr>
              <a:t>Reference 2 </a:t>
            </a:r>
            <a:endParaRPr lang="en-US" sz="2400" dirty="0" smtClean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</a:pPr>
            <a:endParaRPr lang="en-US" sz="32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5739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205" y="421978"/>
            <a:ext cx="29337001" cy="6294463"/>
          </a:xfrm>
          <a:custGeom>
            <a:avLst/>
            <a:gdLst/>
            <a:ahLst/>
            <a:cxnLst/>
            <a:rect l="l" t="t" r="r" b="b"/>
            <a:pathLst>
              <a:path w="10745470" h="2562225">
                <a:moveTo>
                  <a:pt x="0" y="2561628"/>
                </a:moveTo>
                <a:lnTo>
                  <a:pt x="10745305" y="2561628"/>
                </a:lnTo>
                <a:lnTo>
                  <a:pt x="10745305" y="0"/>
                </a:lnTo>
                <a:lnTo>
                  <a:pt x="0" y="0"/>
                </a:lnTo>
                <a:lnTo>
                  <a:pt x="0" y="2561628"/>
                </a:lnTo>
                <a:close/>
              </a:path>
            </a:pathLst>
          </a:custGeom>
          <a:solidFill>
            <a:srgbClr val="8F373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4" name="Gruppieren 123"/>
          <p:cNvGrpSpPr/>
          <p:nvPr/>
        </p:nvGrpSpPr>
        <p:grpSpPr>
          <a:xfrm>
            <a:off x="507206" y="39897484"/>
            <a:ext cx="6728049" cy="1911324"/>
            <a:chOff x="1274017" y="39897484"/>
            <a:chExt cx="5961238" cy="1628482"/>
          </a:xfrm>
        </p:grpSpPr>
        <p:sp>
          <p:nvSpPr>
            <p:cNvPr id="117" name="object 117"/>
            <p:cNvSpPr/>
            <p:nvPr/>
          </p:nvSpPr>
          <p:spPr>
            <a:xfrm>
              <a:off x="3355610" y="39913966"/>
              <a:ext cx="3239254" cy="40205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274017" y="39897484"/>
              <a:ext cx="1857060" cy="419192"/>
            </a:xfrm>
            <a:custGeom>
              <a:avLst/>
              <a:gdLst/>
              <a:ahLst/>
              <a:cxnLst/>
              <a:rect l="l" t="t" r="r" b="b"/>
              <a:pathLst>
                <a:path w="872490" h="196850">
                  <a:moveTo>
                    <a:pt x="95200" y="41294"/>
                  </a:moveTo>
                  <a:lnTo>
                    <a:pt x="45738" y="41294"/>
                  </a:lnTo>
                  <a:lnTo>
                    <a:pt x="45738" y="196423"/>
                  </a:lnTo>
                  <a:lnTo>
                    <a:pt x="95200" y="196423"/>
                  </a:lnTo>
                  <a:lnTo>
                    <a:pt x="95200" y="41294"/>
                  </a:lnTo>
                  <a:close/>
                </a:path>
                <a:path w="872490" h="196850">
                  <a:moveTo>
                    <a:pt x="140945" y="3064"/>
                  </a:moveTo>
                  <a:lnTo>
                    <a:pt x="0" y="3064"/>
                  </a:lnTo>
                  <a:lnTo>
                    <a:pt x="0" y="41294"/>
                  </a:lnTo>
                  <a:lnTo>
                    <a:pt x="140945" y="41294"/>
                  </a:lnTo>
                  <a:lnTo>
                    <a:pt x="140945" y="3064"/>
                  </a:lnTo>
                  <a:close/>
                </a:path>
                <a:path w="872490" h="196850">
                  <a:moveTo>
                    <a:pt x="175249" y="3064"/>
                  </a:moveTo>
                  <a:lnTo>
                    <a:pt x="175249" y="196423"/>
                  </a:lnTo>
                  <a:lnTo>
                    <a:pt x="224710" y="196423"/>
                  </a:lnTo>
                  <a:lnTo>
                    <a:pt x="224710" y="119965"/>
                  </a:lnTo>
                  <a:lnTo>
                    <a:pt x="305202" y="119965"/>
                  </a:lnTo>
                  <a:lnTo>
                    <a:pt x="303259" y="115005"/>
                  </a:lnTo>
                  <a:lnTo>
                    <a:pt x="296974" y="106070"/>
                  </a:lnTo>
                  <a:lnTo>
                    <a:pt x="287741" y="100579"/>
                  </a:lnTo>
                  <a:lnTo>
                    <a:pt x="301222" y="95426"/>
                  </a:lnTo>
                  <a:lnTo>
                    <a:pt x="311487" y="87415"/>
                  </a:lnTo>
                  <a:lnTo>
                    <a:pt x="314139" y="83400"/>
                  </a:lnTo>
                  <a:lnTo>
                    <a:pt x="224710" y="83400"/>
                  </a:lnTo>
                  <a:lnTo>
                    <a:pt x="224710" y="39635"/>
                  </a:lnTo>
                  <a:lnTo>
                    <a:pt x="319298" y="39635"/>
                  </a:lnTo>
                  <a:lnTo>
                    <a:pt x="316518" y="30902"/>
                  </a:lnTo>
                  <a:lnTo>
                    <a:pt x="309097" y="19767"/>
                  </a:lnTo>
                  <a:lnTo>
                    <a:pt x="299285" y="11694"/>
                  </a:lnTo>
                  <a:lnTo>
                    <a:pt x="287505" y="6411"/>
                  </a:lnTo>
                  <a:lnTo>
                    <a:pt x="274180" y="3647"/>
                  </a:lnTo>
                  <a:lnTo>
                    <a:pt x="175249" y="3064"/>
                  </a:lnTo>
                  <a:close/>
                </a:path>
                <a:path w="872490" h="196850">
                  <a:moveTo>
                    <a:pt x="305202" y="119965"/>
                  </a:moveTo>
                  <a:lnTo>
                    <a:pt x="235083" y="119965"/>
                  </a:lnTo>
                  <a:lnTo>
                    <a:pt x="246207" y="121547"/>
                  </a:lnTo>
                  <a:lnTo>
                    <a:pt x="254603" y="127145"/>
                  </a:lnTo>
                  <a:lnTo>
                    <a:pt x="261480" y="138040"/>
                  </a:lnTo>
                  <a:lnTo>
                    <a:pt x="268048" y="155511"/>
                  </a:lnTo>
                  <a:lnTo>
                    <a:pt x="280559" y="196423"/>
                  </a:lnTo>
                  <a:lnTo>
                    <a:pt x="332150" y="196423"/>
                  </a:lnTo>
                  <a:lnTo>
                    <a:pt x="314064" y="143789"/>
                  </a:lnTo>
                  <a:lnTo>
                    <a:pt x="308203" y="127623"/>
                  </a:lnTo>
                  <a:lnTo>
                    <a:pt x="305202" y="119965"/>
                  </a:lnTo>
                  <a:close/>
                </a:path>
                <a:path w="872490" h="196850">
                  <a:moveTo>
                    <a:pt x="319298" y="39635"/>
                  </a:moveTo>
                  <a:lnTo>
                    <a:pt x="237743" y="39635"/>
                  </a:lnTo>
                  <a:lnTo>
                    <a:pt x="254004" y="40862"/>
                  </a:lnTo>
                  <a:lnTo>
                    <a:pt x="266784" y="45798"/>
                  </a:lnTo>
                  <a:lnTo>
                    <a:pt x="273477" y="56332"/>
                  </a:lnTo>
                  <a:lnTo>
                    <a:pt x="269559" y="73013"/>
                  </a:lnTo>
                  <a:lnTo>
                    <a:pt x="259244" y="80881"/>
                  </a:lnTo>
                  <a:lnTo>
                    <a:pt x="245777" y="83246"/>
                  </a:lnTo>
                  <a:lnTo>
                    <a:pt x="224710" y="83400"/>
                  </a:lnTo>
                  <a:lnTo>
                    <a:pt x="314139" y="83400"/>
                  </a:lnTo>
                  <a:lnTo>
                    <a:pt x="318566" y="76700"/>
                  </a:lnTo>
                  <a:lnTo>
                    <a:pt x="322488" y="63435"/>
                  </a:lnTo>
                  <a:lnTo>
                    <a:pt x="321122" y="45367"/>
                  </a:lnTo>
                  <a:lnTo>
                    <a:pt x="319298" y="39635"/>
                  </a:lnTo>
                  <a:close/>
                </a:path>
                <a:path w="872490" h="196850">
                  <a:moveTo>
                    <a:pt x="495541" y="54589"/>
                  </a:moveTo>
                  <a:lnTo>
                    <a:pt x="446080" y="54589"/>
                  </a:lnTo>
                  <a:lnTo>
                    <a:pt x="446080" y="196423"/>
                  </a:lnTo>
                  <a:lnTo>
                    <a:pt x="495541" y="196423"/>
                  </a:lnTo>
                  <a:lnTo>
                    <a:pt x="495541" y="54589"/>
                  </a:lnTo>
                  <a:close/>
                </a:path>
                <a:path w="872490" h="196850">
                  <a:moveTo>
                    <a:pt x="495541" y="3064"/>
                  </a:moveTo>
                  <a:lnTo>
                    <a:pt x="451932" y="3064"/>
                  </a:lnTo>
                  <a:lnTo>
                    <a:pt x="388900" y="45726"/>
                  </a:lnTo>
                  <a:lnTo>
                    <a:pt x="410976" y="80632"/>
                  </a:lnTo>
                  <a:lnTo>
                    <a:pt x="446080" y="54589"/>
                  </a:lnTo>
                  <a:lnTo>
                    <a:pt x="495541" y="54589"/>
                  </a:lnTo>
                  <a:lnTo>
                    <a:pt x="495541" y="3064"/>
                  </a:lnTo>
                  <a:close/>
                </a:path>
                <a:path w="872490" h="196850">
                  <a:moveTo>
                    <a:pt x="696058" y="3064"/>
                  </a:moveTo>
                  <a:lnTo>
                    <a:pt x="562557" y="3064"/>
                  </a:lnTo>
                  <a:lnTo>
                    <a:pt x="562557" y="39635"/>
                  </a:lnTo>
                  <a:lnTo>
                    <a:pt x="645529" y="39635"/>
                  </a:lnTo>
                  <a:lnTo>
                    <a:pt x="576390" y="196423"/>
                  </a:lnTo>
                  <a:lnTo>
                    <a:pt x="629573" y="196423"/>
                  </a:lnTo>
                  <a:lnTo>
                    <a:pt x="696058" y="44896"/>
                  </a:lnTo>
                  <a:lnTo>
                    <a:pt x="696058" y="3064"/>
                  </a:lnTo>
                  <a:close/>
                </a:path>
                <a:path w="872490" h="196850">
                  <a:moveTo>
                    <a:pt x="864851" y="39031"/>
                  </a:moveTo>
                  <a:lnTo>
                    <a:pt x="780672" y="39031"/>
                  </a:lnTo>
                  <a:lnTo>
                    <a:pt x="799647" y="40054"/>
                  </a:lnTo>
                  <a:lnTo>
                    <a:pt x="812016" y="45005"/>
                  </a:lnTo>
                  <a:lnTo>
                    <a:pt x="818330" y="54096"/>
                  </a:lnTo>
                  <a:lnTo>
                    <a:pt x="817484" y="63924"/>
                  </a:lnTo>
                  <a:lnTo>
                    <a:pt x="814484" y="73875"/>
                  </a:lnTo>
                  <a:lnTo>
                    <a:pt x="786107" y="114301"/>
                  </a:lnTo>
                  <a:lnTo>
                    <a:pt x="754881" y="144434"/>
                  </a:lnTo>
                  <a:lnTo>
                    <a:pt x="743958" y="154282"/>
                  </a:lnTo>
                  <a:lnTo>
                    <a:pt x="738075" y="196423"/>
                  </a:lnTo>
                  <a:lnTo>
                    <a:pt x="872375" y="196423"/>
                  </a:lnTo>
                  <a:lnTo>
                    <a:pt x="872375" y="159858"/>
                  </a:lnTo>
                  <a:lnTo>
                    <a:pt x="798976" y="159858"/>
                  </a:lnTo>
                  <a:lnTo>
                    <a:pt x="812272" y="147946"/>
                  </a:lnTo>
                  <a:lnTo>
                    <a:pt x="845171" y="113100"/>
                  </a:lnTo>
                  <a:lnTo>
                    <a:pt x="865706" y="76030"/>
                  </a:lnTo>
                  <a:lnTo>
                    <a:pt x="868567" y="62774"/>
                  </a:lnTo>
                  <a:lnTo>
                    <a:pt x="867148" y="46291"/>
                  </a:lnTo>
                  <a:lnTo>
                    <a:pt x="864851" y="39031"/>
                  </a:lnTo>
                  <a:close/>
                </a:path>
                <a:path w="872490" h="196850">
                  <a:moveTo>
                    <a:pt x="805962" y="0"/>
                  </a:moveTo>
                  <a:lnTo>
                    <a:pt x="758353" y="5859"/>
                  </a:lnTo>
                  <a:lnTo>
                    <a:pt x="743732" y="10676"/>
                  </a:lnTo>
                  <a:lnTo>
                    <a:pt x="744457" y="51267"/>
                  </a:lnTo>
                  <a:lnTo>
                    <a:pt x="754722" y="46235"/>
                  </a:lnTo>
                  <a:lnTo>
                    <a:pt x="767277" y="41971"/>
                  </a:lnTo>
                  <a:lnTo>
                    <a:pt x="780672" y="39031"/>
                  </a:lnTo>
                  <a:lnTo>
                    <a:pt x="864851" y="39031"/>
                  </a:lnTo>
                  <a:lnTo>
                    <a:pt x="862786" y="32506"/>
                  </a:lnTo>
                  <a:lnTo>
                    <a:pt x="855742" y="21303"/>
                  </a:lnTo>
                  <a:lnTo>
                    <a:pt x="846276" y="12567"/>
                  </a:lnTo>
                  <a:lnTo>
                    <a:pt x="834651" y="6182"/>
                  </a:lnTo>
                  <a:lnTo>
                    <a:pt x="821126" y="2031"/>
                  </a:lnTo>
                  <a:lnTo>
                    <a:pt x="805962" y="0"/>
                  </a:lnTo>
                  <a:close/>
                </a:path>
              </a:pathLst>
            </a:custGeom>
            <a:solidFill>
              <a:srgbClr val="3674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3373103" y="40775391"/>
              <a:ext cx="3862152" cy="7505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381047" y="40761421"/>
              <a:ext cx="1725372" cy="60315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1" name="object 121"/>
          <p:cNvSpPr txBox="1">
            <a:spLocks noGrp="1"/>
          </p:cNvSpPr>
          <p:nvPr>
            <p:ph type="ftr" sz="quarter" idx="5"/>
          </p:nvPr>
        </p:nvSpPr>
        <p:spPr>
          <a:xfrm>
            <a:off x="7901656" y="39846250"/>
            <a:ext cx="3503275" cy="367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038"/>
            <a:r>
              <a:rPr dirty="0"/>
              <a:t>COORDIN</a:t>
            </a:r>
            <a:r>
              <a:rPr spc="-117" dirty="0"/>
              <a:t>A</a:t>
            </a:r>
            <a:r>
              <a:rPr dirty="0"/>
              <a:t>TING UNIVERSITY</a:t>
            </a:r>
          </a:p>
        </p:txBody>
      </p:sp>
      <p:sp>
        <p:nvSpPr>
          <p:cNvPr id="189" name="Rectangle 5"/>
          <p:cNvSpPr>
            <a:spLocks noChangeArrowheads="1"/>
          </p:cNvSpPr>
          <p:nvPr/>
        </p:nvSpPr>
        <p:spPr bwMode="auto">
          <a:xfrm>
            <a:off x="879159" y="578440"/>
            <a:ext cx="19567445" cy="2658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4559" tIns="97278" rIns="194559" bIns="97278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Please insert your</a:t>
            </a:r>
          </a:p>
          <a:p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project title here (font size: </a:t>
            </a:r>
            <a:r>
              <a:rPr lang="en-US" sz="8000" b="1" dirty="0" smtClean="0">
                <a:solidFill>
                  <a:schemeClr val="bg1"/>
                </a:solidFill>
                <a:latin typeface="Calibri"/>
                <a:cs typeface="Calibri"/>
              </a:rPr>
              <a:t>77)</a:t>
            </a:r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. </a:t>
            </a:r>
          </a:p>
        </p:txBody>
      </p:sp>
      <p:sp>
        <p:nvSpPr>
          <p:cNvPr id="190" name="Text Box 181"/>
          <p:cNvSpPr txBox="1">
            <a:spLocks noChangeArrowheads="1"/>
          </p:cNvSpPr>
          <p:nvPr/>
        </p:nvSpPr>
        <p:spPr bwMode="auto">
          <a:xfrm>
            <a:off x="995255" y="4159513"/>
            <a:ext cx="19960755" cy="19446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151928" tIns="78999" rIns="151928" bIns="78999">
            <a:spAutoFit/>
          </a:bodyPr>
          <a:lstStyle/>
          <a:p>
            <a:pPr defTabSz="770296">
              <a:buClr>
                <a:srgbClr val="000000"/>
              </a:buClr>
              <a:buSzPct val="100000"/>
              <a:tabLst>
                <a:tab pos="0" algn="l"/>
                <a:tab pos="756779" algn="l"/>
                <a:tab pos="1527066" algn="l"/>
                <a:tab pos="2283846" algn="l"/>
                <a:tab pos="3023725" algn="l"/>
                <a:tab pos="3780504" algn="l"/>
                <a:tab pos="4550791" algn="l"/>
                <a:tab pos="5307569" algn="l"/>
                <a:tab pos="6064339" algn="l"/>
                <a:tab pos="6821109" algn="l"/>
                <a:tab pos="7577890" algn="l"/>
                <a:tab pos="8348186" algn="l"/>
                <a:tab pos="9104956" algn="l"/>
                <a:tab pos="9861735" algn="l"/>
                <a:tab pos="10615130" algn="l"/>
                <a:tab pos="11371911" algn="l"/>
                <a:tab pos="12128670" algn="l"/>
                <a:tab pos="12885451" algn="l"/>
                <a:tab pos="13655747" algn="l"/>
                <a:tab pos="14412517" algn="l"/>
                <a:tab pos="15152395" algn="l"/>
                <a:tab pos="15892285" algn="l"/>
                <a:tab pos="17111916" algn="l"/>
                <a:tab pos="18331529" algn="l"/>
                <a:tab pos="19551161" algn="l"/>
                <a:tab pos="20770784" algn="l"/>
                <a:tab pos="22003922" algn="l"/>
                <a:tab pos="23206654" algn="l"/>
                <a:tab pos="24443177" algn="l"/>
                <a:tab pos="25662789" algn="l"/>
                <a:tab pos="26879047" algn="l"/>
                <a:tab pos="28115559" algn="l"/>
              </a:tabLst>
            </a:pP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Please insert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Name and Surname </a:t>
            </a: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of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PIs</a:t>
            </a:r>
            <a:endParaRPr lang="en-US" sz="5800" dirty="0">
              <a:solidFill>
                <a:schemeClr val="bg1"/>
              </a:solidFill>
              <a:cs typeface="Lucida Sans Unicode" pitchFamily="34" charset="0"/>
            </a:endParaRPr>
          </a:p>
          <a:p>
            <a:pPr defTabSz="770296">
              <a:buClr>
                <a:srgbClr val="000000"/>
              </a:buClr>
              <a:buSzPct val="100000"/>
              <a:tabLst>
                <a:tab pos="0" algn="l"/>
                <a:tab pos="756779" algn="l"/>
                <a:tab pos="1527066" algn="l"/>
                <a:tab pos="2283846" algn="l"/>
                <a:tab pos="3023725" algn="l"/>
                <a:tab pos="3780504" algn="l"/>
                <a:tab pos="4550791" algn="l"/>
                <a:tab pos="5307569" algn="l"/>
                <a:tab pos="6064339" algn="l"/>
                <a:tab pos="6821109" algn="l"/>
                <a:tab pos="7577890" algn="l"/>
                <a:tab pos="8348186" algn="l"/>
                <a:tab pos="9104956" algn="l"/>
                <a:tab pos="9861735" algn="l"/>
                <a:tab pos="10615130" algn="l"/>
                <a:tab pos="11371911" algn="l"/>
                <a:tab pos="12128670" algn="l"/>
                <a:tab pos="12885451" algn="l"/>
                <a:tab pos="13655747" algn="l"/>
                <a:tab pos="14412517" algn="l"/>
                <a:tab pos="15152395" algn="l"/>
                <a:tab pos="15892285" algn="l"/>
                <a:tab pos="17111916" algn="l"/>
                <a:tab pos="18331529" algn="l"/>
                <a:tab pos="19551161" algn="l"/>
                <a:tab pos="20770784" algn="l"/>
                <a:tab pos="22003922" algn="l"/>
                <a:tab pos="23206654" algn="l"/>
                <a:tab pos="24443177" algn="l"/>
                <a:tab pos="25662789" algn="l"/>
                <a:tab pos="26879047" algn="l"/>
                <a:tab pos="28115559" algn="l"/>
              </a:tabLst>
            </a:pP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or project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members </a:t>
            </a: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without affiliation (font size:58) </a:t>
            </a:r>
          </a:p>
        </p:txBody>
      </p:sp>
      <p:sp>
        <p:nvSpPr>
          <p:cNvPr id="192" name="Textfeld 191"/>
          <p:cNvSpPr txBox="1"/>
          <p:nvPr/>
        </p:nvSpPr>
        <p:spPr>
          <a:xfrm>
            <a:off x="26796207" y="421978"/>
            <a:ext cx="2971799" cy="156964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C</a:t>
            </a:r>
            <a:r>
              <a:rPr lang="en-US" sz="9600" b="1" smtClean="0">
                <a:solidFill>
                  <a:schemeClr val="bg1"/>
                </a:solidFill>
                <a:latin typeface="+mn-lt"/>
              </a:rPr>
              <a:t>00</a:t>
            </a:r>
            <a:endParaRPr lang="en-US" sz="9600" b="1" dirty="0" smtClean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122" name="Gruppieren 121"/>
          <p:cNvGrpSpPr/>
          <p:nvPr/>
        </p:nvGrpSpPr>
        <p:grpSpPr>
          <a:xfrm>
            <a:off x="15590811" y="8221924"/>
            <a:ext cx="14253395" cy="3200402"/>
            <a:chOff x="15594807" y="8604250"/>
            <a:chExt cx="13335000" cy="3200402"/>
          </a:xfrm>
        </p:grpSpPr>
        <p:sp>
          <p:nvSpPr>
            <p:cNvPr id="197" name="Rechteck 196"/>
            <p:cNvSpPr/>
            <p:nvPr/>
          </p:nvSpPr>
          <p:spPr>
            <a:xfrm>
              <a:off x="15594807" y="8604250"/>
              <a:ext cx="13335000" cy="3200402"/>
            </a:xfrm>
            <a:prstGeom prst="rect">
              <a:avLst/>
            </a:prstGeom>
            <a:solidFill>
              <a:srgbClr val="8F373A"/>
            </a:solidFill>
            <a:ln w="63500">
              <a:solidFill>
                <a:srgbClr val="8F37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1" tIns="45711" rIns="91421" bIns="45711" rtlCol="0" anchor="ctr"/>
            <a:lstStyle/>
            <a:p>
              <a:pPr algn="ctr"/>
              <a:endParaRPr lang="en-US" dirty="0"/>
            </a:p>
          </p:txBody>
        </p:sp>
        <p:sp>
          <p:nvSpPr>
            <p:cNvPr id="198" name="Textfeld 197"/>
            <p:cNvSpPr txBox="1"/>
            <p:nvPr/>
          </p:nvSpPr>
          <p:spPr>
            <a:xfrm>
              <a:off x="15823409" y="9061451"/>
              <a:ext cx="13106398" cy="2308306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Please insert</a:t>
              </a:r>
            </a:p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your project </a:t>
              </a:r>
            </a:p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hypothesis</a:t>
              </a:r>
              <a:endParaRPr lang="en-US" sz="4800" b="1" dirty="0">
                <a:solidFill>
                  <a:schemeClr val="bg1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99" name="Textfeld 198"/>
          <p:cNvSpPr txBox="1"/>
          <p:nvPr/>
        </p:nvSpPr>
        <p:spPr>
          <a:xfrm>
            <a:off x="659606" y="8299952"/>
            <a:ext cx="14325601" cy="35394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lvl="0">
              <a:defRPr/>
            </a:pPr>
            <a:r>
              <a:rPr lang="en-US" sz="4000" u="sng" dirty="0">
                <a:solidFill>
                  <a:prstClr val="black"/>
                </a:solidFill>
                <a:latin typeface="Calibri" charset="0"/>
              </a:rPr>
              <a:t>Section headline 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200" name="Textfeld 199"/>
          <p:cNvSpPr txBox="1"/>
          <p:nvPr/>
        </p:nvSpPr>
        <p:spPr>
          <a:xfrm>
            <a:off x="15518607" y="13481937"/>
            <a:ext cx="13868401" cy="35394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eaLnBrk="1" hangingPunct="1">
              <a:defRPr/>
            </a:pPr>
            <a:r>
              <a:rPr lang="en-US" sz="4400" u="sng" dirty="0">
                <a:latin typeface="Calibri" charset="0"/>
              </a:rPr>
              <a:t>Section headline 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Please insert text. Font size: 32 It should be no sentence, but brief, concise and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explicit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  <a:latin typeface="Calibri"/>
              </a:rPr>
              <a:t>tbd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  <a:latin typeface="Calibri"/>
              </a:rPr>
              <a:t>tbd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" name="Textfeld 200"/>
          <p:cNvSpPr txBox="1"/>
          <p:nvPr/>
        </p:nvSpPr>
        <p:spPr>
          <a:xfrm>
            <a:off x="879158" y="33112248"/>
            <a:ext cx="14028429" cy="4108799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lvl="0">
              <a:defRPr/>
            </a:pPr>
            <a:r>
              <a:rPr lang="en-US" sz="4000" u="sng" dirty="0">
                <a:solidFill>
                  <a:prstClr val="black"/>
                </a:solidFill>
                <a:latin typeface="Calibri" charset="0"/>
              </a:rPr>
              <a:t>Section headline 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</a:pPr>
            <a:endParaRPr lang="en-US" sz="3200" b="1" dirty="0" smtClean="0">
              <a:latin typeface="+mn-lt"/>
            </a:endParaRPr>
          </a:p>
        </p:txBody>
      </p:sp>
      <p:sp>
        <p:nvSpPr>
          <p:cNvPr id="229" name="Textfeld 228"/>
          <p:cNvSpPr txBox="1"/>
          <p:nvPr/>
        </p:nvSpPr>
        <p:spPr>
          <a:xfrm>
            <a:off x="626731" y="7129985"/>
            <a:ext cx="8458200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1. </a:t>
            </a:r>
            <a:r>
              <a:rPr lang="en-US" sz="5500" b="1" dirty="0" smtClean="0">
                <a:latin typeface="+mn-lt"/>
              </a:rPr>
              <a:t>Section headline</a:t>
            </a:r>
            <a:endParaRPr lang="en-US" sz="5500" b="1" dirty="0">
              <a:latin typeface="+mn-lt"/>
            </a:endParaRPr>
          </a:p>
        </p:txBody>
      </p:sp>
      <p:sp>
        <p:nvSpPr>
          <p:cNvPr id="230" name="Textfeld 229"/>
          <p:cNvSpPr txBox="1"/>
          <p:nvPr/>
        </p:nvSpPr>
        <p:spPr>
          <a:xfrm>
            <a:off x="625937" y="12376779"/>
            <a:ext cx="13639801" cy="938700"/>
          </a:xfrm>
          <a:prstGeom prst="rect">
            <a:avLst/>
          </a:prstGeom>
          <a:noFill/>
          <a:ln>
            <a:noFill/>
          </a:ln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2. </a:t>
            </a:r>
            <a:r>
              <a:rPr lang="en-US" sz="5500" b="1" dirty="0" smtClean="0">
                <a:latin typeface="+mn-lt"/>
              </a:rPr>
              <a:t>Section headline</a:t>
            </a:r>
            <a:endParaRPr lang="en-US" sz="5500" b="1" dirty="0">
              <a:latin typeface="+mn-lt"/>
            </a:endParaRPr>
          </a:p>
        </p:txBody>
      </p:sp>
      <p:sp>
        <p:nvSpPr>
          <p:cNvPr id="231" name="Textfeld 230"/>
          <p:cNvSpPr txBox="1"/>
          <p:nvPr/>
        </p:nvSpPr>
        <p:spPr>
          <a:xfrm>
            <a:off x="755649" y="31898976"/>
            <a:ext cx="13639801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solidFill>
                  <a:prstClr val="black"/>
                </a:solidFill>
                <a:latin typeface="+mn-lt"/>
              </a:rPr>
              <a:t>4. </a:t>
            </a:r>
            <a:r>
              <a:rPr lang="en-US" sz="5500" b="1" dirty="0" smtClean="0">
                <a:solidFill>
                  <a:prstClr val="black"/>
                </a:solidFill>
                <a:latin typeface="+mn-lt"/>
              </a:rPr>
              <a:t>Conclusions &amp; Outlook</a:t>
            </a:r>
            <a:endParaRPr lang="en-US" sz="55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32" name="Textfeld 231"/>
          <p:cNvSpPr txBox="1"/>
          <p:nvPr/>
        </p:nvSpPr>
        <p:spPr>
          <a:xfrm>
            <a:off x="15518607" y="12458459"/>
            <a:ext cx="13639801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3. </a:t>
            </a:r>
            <a:r>
              <a:rPr lang="en-US" sz="5500" b="1" dirty="0" smtClean="0">
                <a:latin typeface="+mn-lt"/>
              </a:rPr>
              <a:t>Section headline</a:t>
            </a:r>
            <a:endParaRPr lang="en-US" sz="5500" b="1" dirty="0">
              <a:latin typeface="+mn-lt"/>
            </a:endParaRPr>
          </a:p>
        </p:txBody>
      </p:sp>
      <p:pic>
        <p:nvPicPr>
          <p:cNvPr id="234" name="Grafik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7" y="17365727"/>
            <a:ext cx="14240669" cy="5874753"/>
          </a:xfrm>
          <a:prstGeom prst="rect">
            <a:avLst/>
          </a:prstGeom>
        </p:spPr>
      </p:pic>
      <p:sp>
        <p:nvSpPr>
          <p:cNvPr id="235" name="Textfeld 234"/>
          <p:cNvSpPr txBox="1"/>
          <p:nvPr/>
        </p:nvSpPr>
        <p:spPr>
          <a:xfrm>
            <a:off x="718343" y="23418462"/>
            <a:ext cx="13563600" cy="507813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US" sz="2600" i="1" dirty="0" smtClean="0">
                <a:latin typeface="Calibri"/>
                <a:cs typeface="Calibri"/>
              </a:rPr>
              <a:t>Fig. 1:  Figure captions should be in italic and font size 26.</a:t>
            </a:r>
            <a:endParaRPr lang="en-US" sz="2600" i="1" dirty="0">
              <a:latin typeface="Calibri"/>
              <a:cs typeface="Calibri"/>
            </a:endParaRPr>
          </a:p>
        </p:txBody>
      </p:sp>
      <p:sp>
        <p:nvSpPr>
          <p:cNvPr id="242" name="Textfeld 241"/>
          <p:cNvSpPr txBox="1"/>
          <p:nvPr/>
        </p:nvSpPr>
        <p:spPr>
          <a:xfrm>
            <a:off x="15594805" y="7129985"/>
            <a:ext cx="8458200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>
                <a:latin typeface="+mn-lt"/>
              </a:rPr>
              <a:t>H</a:t>
            </a:r>
            <a:r>
              <a:rPr lang="en-US" sz="5500" b="1" dirty="0" smtClean="0">
                <a:latin typeface="+mn-lt"/>
              </a:rPr>
              <a:t>ypothesis</a:t>
            </a:r>
            <a:endParaRPr lang="en-US" sz="5500" b="1" dirty="0">
              <a:latin typeface="+mn-lt"/>
            </a:endParaRPr>
          </a:p>
        </p:txBody>
      </p:sp>
      <p:sp>
        <p:nvSpPr>
          <p:cNvPr id="243" name="Textfeld 242"/>
          <p:cNvSpPr txBox="1"/>
          <p:nvPr/>
        </p:nvSpPr>
        <p:spPr>
          <a:xfrm>
            <a:off x="21462206" y="32989763"/>
            <a:ext cx="9372597" cy="233908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US" sz="4000" u="sng" dirty="0" smtClean="0">
                <a:latin typeface="+mn-lt"/>
              </a:rPr>
              <a:t>Perspectives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You may use bullet points</a:t>
            </a:r>
          </a:p>
        </p:txBody>
      </p:sp>
      <p:sp>
        <p:nvSpPr>
          <p:cNvPr id="244" name="Textfeld 49"/>
          <p:cNvSpPr txBox="1">
            <a:spLocks noChangeArrowheads="1"/>
          </p:cNvSpPr>
          <p:nvPr/>
        </p:nvSpPr>
        <p:spPr bwMode="auto">
          <a:xfrm>
            <a:off x="659606" y="13504822"/>
            <a:ext cx="14247981" cy="3477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4000" u="sng" dirty="0" smtClean="0">
                <a:latin typeface="Calibri" charset="0"/>
              </a:rPr>
              <a:t>Section headline (font size: 40)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200" dirty="0" smtClean="0">
                <a:latin typeface="+mn-lt"/>
              </a:rPr>
              <a:t>Please insert text. Font size: 32 It should be no sentence, but brief, concise and explicit</a:t>
            </a: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smtClean="0">
                <a:latin typeface="+mn-lt"/>
              </a:rPr>
              <a:t>You may use bullet points</a:t>
            </a: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latin typeface="+mn-lt"/>
              </a:rPr>
              <a:t>t</a:t>
            </a:r>
            <a:r>
              <a:rPr lang="en-US" sz="3200" dirty="0" err="1" smtClean="0">
                <a:latin typeface="+mn-lt"/>
              </a:rPr>
              <a:t>bd</a:t>
            </a:r>
            <a:endParaRPr lang="en-US" sz="3200" dirty="0" smtClean="0">
              <a:latin typeface="+mn-lt"/>
            </a:endParaRP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latin typeface="+mn-lt"/>
              </a:rPr>
              <a:t>t</a:t>
            </a:r>
            <a:r>
              <a:rPr lang="en-US" sz="3200" dirty="0" err="1" smtClean="0">
                <a:latin typeface="+mn-lt"/>
              </a:rPr>
              <a:t>bd</a:t>
            </a:r>
            <a:endParaRPr lang="en-US" sz="3200" dirty="0" smtClean="0">
              <a:latin typeface="+mn-lt"/>
            </a:endParaRPr>
          </a:p>
        </p:txBody>
      </p:sp>
      <p:grpSp>
        <p:nvGrpSpPr>
          <p:cNvPr id="123" name="Gruppieren 122"/>
          <p:cNvGrpSpPr/>
          <p:nvPr/>
        </p:nvGrpSpPr>
        <p:grpSpPr>
          <a:xfrm>
            <a:off x="625936" y="24102518"/>
            <a:ext cx="14359269" cy="2408585"/>
            <a:chOff x="1269206" y="24178866"/>
            <a:chExt cx="14097000" cy="2408585"/>
          </a:xfrm>
        </p:grpSpPr>
        <p:sp>
          <p:nvSpPr>
            <p:cNvPr id="233" name="Textfeld 232"/>
            <p:cNvSpPr txBox="1"/>
            <p:nvPr/>
          </p:nvSpPr>
          <p:spPr>
            <a:xfrm>
              <a:off x="1269206" y="24653466"/>
              <a:ext cx="14020800" cy="723257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endParaRPr lang="en-US" sz="4100" u="sng" dirty="0" smtClean="0">
                <a:latin typeface="+mn-lt"/>
              </a:endParaRPr>
            </a:p>
          </p:txBody>
        </p:sp>
        <p:sp>
          <p:nvSpPr>
            <p:cNvPr id="245" name="Textfeld 49"/>
            <p:cNvSpPr txBox="1">
              <a:spLocks noChangeArrowheads="1"/>
            </p:cNvSpPr>
            <p:nvPr/>
          </p:nvSpPr>
          <p:spPr bwMode="auto">
            <a:xfrm>
              <a:off x="1345406" y="24178866"/>
              <a:ext cx="7162799" cy="707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1" tIns="45711" rIns="91421" bIns="45711">
              <a:spAutoFit/>
            </a:bodyPr>
            <a:lstStyle>
              <a:lvl1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4000" u="sng" dirty="0">
                  <a:latin typeface="Calibri" charset="0"/>
                </a:rPr>
                <a:t>Section headline (font size: 40)</a:t>
              </a:r>
            </a:p>
          </p:txBody>
        </p:sp>
        <p:sp>
          <p:nvSpPr>
            <p:cNvPr id="246" name="Textfeld 245"/>
            <p:cNvSpPr txBox="1"/>
            <p:nvPr/>
          </p:nvSpPr>
          <p:spPr>
            <a:xfrm>
              <a:off x="1421606" y="24940865"/>
              <a:ext cx="13944600" cy="1646586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pPr lvl="0">
                <a:spcBef>
                  <a:spcPts val="600"/>
                </a:spcBef>
                <a:defRPr/>
              </a:pPr>
              <a:r>
                <a:rPr lang="en-US" sz="3200" dirty="0">
                  <a:solidFill>
                    <a:prstClr val="black"/>
                  </a:solidFill>
                  <a:latin typeface="Calibri"/>
                </a:rPr>
                <a:t>Please insert text. Font size: 32 It should be no sentence, but brief, concise and explicit</a:t>
              </a:r>
            </a:p>
            <a:p>
              <a:pPr marL="269875" lvl="0" indent="-269875">
                <a:spcBef>
                  <a:spcPts val="600"/>
                </a:spcBef>
                <a:buFont typeface="Arial" charset="0"/>
                <a:buChar char="•"/>
                <a:defRPr/>
              </a:pPr>
              <a:r>
                <a:rPr lang="en-US" sz="3200" dirty="0">
                  <a:solidFill>
                    <a:prstClr val="black"/>
                  </a:solidFill>
                  <a:latin typeface="Calibri"/>
                </a:rPr>
                <a:t>You may use bullet </a:t>
              </a:r>
              <a:r>
                <a:rPr lang="en-US" sz="3200" dirty="0" smtClean="0">
                  <a:solidFill>
                    <a:prstClr val="black"/>
                  </a:solidFill>
                  <a:latin typeface="Calibri"/>
                </a:rPr>
                <a:t>points</a:t>
              </a:r>
              <a:endParaRPr lang="en-US" sz="32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47" name="Textfeld 246"/>
          <p:cNvSpPr txBox="1"/>
          <p:nvPr/>
        </p:nvSpPr>
        <p:spPr>
          <a:xfrm>
            <a:off x="24333981" y="42284401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printed at </a:t>
            </a:r>
            <a:r>
              <a:rPr lang="en-US" sz="2400" dirty="0" err="1" smtClean="0">
                <a:latin typeface="+mn-lt"/>
              </a:rPr>
              <a:t>Universitätsrechenzentrum</a:t>
            </a:r>
            <a:r>
              <a:rPr lang="en-US" sz="2400" dirty="0" smtClean="0">
                <a:latin typeface="+mn-lt"/>
              </a:rPr>
              <a:t> Leipzig</a:t>
            </a:r>
            <a:endParaRPr lang="en-US" sz="2400" dirty="0">
              <a:latin typeface="+mn-lt"/>
            </a:endParaRPr>
          </a:p>
        </p:txBody>
      </p:sp>
      <p:pic>
        <p:nvPicPr>
          <p:cNvPr id="174" name="Grafik 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742180" y="40597928"/>
            <a:ext cx="2437134" cy="1304872"/>
          </a:xfrm>
          <a:prstGeom prst="rect">
            <a:avLst/>
          </a:prstGeom>
        </p:spPr>
      </p:pic>
      <p:grpSp>
        <p:nvGrpSpPr>
          <p:cNvPr id="126" name="Gruppieren 125"/>
          <p:cNvGrpSpPr/>
          <p:nvPr/>
        </p:nvGrpSpPr>
        <p:grpSpPr>
          <a:xfrm>
            <a:off x="20471606" y="330201"/>
            <a:ext cx="6578202" cy="6541112"/>
            <a:chOff x="20446604" y="330201"/>
            <a:chExt cx="6578202" cy="6541112"/>
          </a:xfrm>
        </p:grpSpPr>
        <p:sp>
          <p:nvSpPr>
            <p:cNvPr id="125" name="Ellipse 124"/>
            <p:cNvSpPr/>
            <p:nvPr/>
          </p:nvSpPr>
          <p:spPr>
            <a:xfrm>
              <a:off x="20446604" y="330201"/>
              <a:ext cx="6578202" cy="65411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6" name="Grafik 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32106" y="475426"/>
              <a:ext cx="6150704" cy="6150704"/>
            </a:xfrm>
            <a:prstGeom prst="rect">
              <a:avLst/>
            </a:prstGeom>
          </p:spPr>
        </p:pic>
      </p:grpSp>
      <p:pic>
        <p:nvPicPr>
          <p:cNvPr id="179" name="Grafik 6" descr="logo_bremen_4c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2098413" y="41279053"/>
            <a:ext cx="3940078" cy="685231"/>
          </a:xfrm>
          <a:prstGeom prst="rect">
            <a:avLst/>
          </a:prstGeom>
        </p:spPr>
      </p:pic>
      <p:pic>
        <p:nvPicPr>
          <p:cNvPr id="180" name="Bild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485218" y="40603737"/>
            <a:ext cx="2953043" cy="1443711"/>
          </a:xfrm>
          <a:prstGeom prst="rect">
            <a:avLst/>
          </a:prstGeom>
        </p:spPr>
      </p:pic>
      <p:pic>
        <p:nvPicPr>
          <p:cNvPr id="181" name="Grafik 18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t="12369" r="5114" b="14328"/>
          <a:stretch/>
        </p:blipFill>
        <p:spPr>
          <a:xfrm>
            <a:off x="7711747" y="40590179"/>
            <a:ext cx="4092301" cy="1371600"/>
          </a:xfrm>
          <a:prstGeom prst="rect">
            <a:avLst/>
          </a:prstGeom>
        </p:spPr>
      </p:pic>
      <p:pic>
        <p:nvPicPr>
          <p:cNvPr id="127" name="Grafik 1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711" y="40927870"/>
            <a:ext cx="5461795" cy="974930"/>
          </a:xfrm>
          <a:prstGeom prst="rect">
            <a:avLst/>
          </a:prstGeom>
        </p:spPr>
      </p:pic>
      <p:sp>
        <p:nvSpPr>
          <p:cNvPr id="69" name="Textfeld 68"/>
          <p:cNvSpPr txBox="1"/>
          <p:nvPr/>
        </p:nvSpPr>
        <p:spPr>
          <a:xfrm>
            <a:off x="755649" y="37162749"/>
            <a:ext cx="13639801" cy="646313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3600" b="1" dirty="0" smtClean="0">
                <a:solidFill>
                  <a:prstClr val="black"/>
                </a:solidFill>
              </a:rPr>
              <a:t>REFERENCES</a:t>
            </a:r>
            <a:endParaRPr lang="en-US" sz="36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879158" y="37897834"/>
            <a:ext cx="28507849" cy="1477309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prstClr val="black"/>
                </a:solidFill>
              </a:rPr>
              <a:t>Reference 1 (font size: 24)</a:t>
            </a: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de-DE" sz="2400" dirty="0" smtClean="0">
                <a:solidFill>
                  <a:prstClr val="black"/>
                </a:solidFill>
              </a:rPr>
              <a:t>Reference 2 </a:t>
            </a:r>
            <a:endParaRPr lang="en-US" sz="2400" dirty="0" smtClean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</a:pPr>
            <a:endParaRPr lang="en-US" sz="32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3764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205" y="421978"/>
            <a:ext cx="29337001" cy="6294463"/>
          </a:xfrm>
          <a:custGeom>
            <a:avLst/>
            <a:gdLst/>
            <a:ahLst/>
            <a:cxnLst/>
            <a:rect l="l" t="t" r="r" b="b"/>
            <a:pathLst>
              <a:path w="10745470" h="2562225">
                <a:moveTo>
                  <a:pt x="0" y="2561628"/>
                </a:moveTo>
                <a:lnTo>
                  <a:pt x="10745305" y="2561628"/>
                </a:lnTo>
                <a:lnTo>
                  <a:pt x="10745305" y="0"/>
                </a:lnTo>
                <a:lnTo>
                  <a:pt x="0" y="0"/>
                </a:lnTo>
                <a:lnTo>
                  <a:pt x="0" y="2561628"/>
                </a:lnTo>
                <a:close/>
              </a:path>
            </a:pathLst>
          </a:custGeom>
          <a:solidFill>
            <a:srgbClr val="3A3153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4" name="Gruppieren 123"/>
          <p:cNvGrpSpPr/>
          <p:nvPr/>
        </p:nvGrpSpPr>
        <p:grpSpPr>
          <a:xfrm>
            <a:off x="507206" y="39897484"/>
            <a:ext cx="6728049" cy="1911324"/>
            <a:chOff x="1274017" y="39897484"/>
            <a:chExt cx="5961238" cy="1628482"/>
          </a:xfrm>
        </p:grpSpPr>
        <p:sp>
          <p:nvSpPr>
            <p:cNvPr id="117" name="object 117"/>
            <p:cNvSpPr/>
            <p:nvPr/>
          </p:nvSpPr>
          <p:spPr>
            <a:xfrm>
              <a:off x="3355610" y="39913966"/>
              <a:ext cx="3239254" cy="40205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274017" y="39897484"/>
              <a:ext cx="1857060" cy="419192"/>
            </a:xfrm>
            <a:custGeom>
              <a:avLst/>
              <a:gdLst/>
              <a:ahLst/>
              <a:cxnLst/>
              <a:rect l="l" t="t" r="r" b="b"/>
              <a:pathLst>
                <a:path w="872490" h="196850">
                  <a:moveTo>
                    <a:pt x="95200" y="41294"/>
                  </a:moveTo>
                  <a:lnTo>
                    <a:pt x="45738" y="41294"/>
                  </a:lnTo>
                  <a:lnTo>
                    <a:pt x="45738" y="196423"/>
                  </a:lnTo>
                  <a:lnTo>
                    <a:pt x="95200" y="196423"/>
                  </a:lnTo>
                  <a:lnTo>
                    <a:pt x="95200" y="41294"/>
                  </a:lnTo>
                  <a:close/>
                </a:path>
                <a:path w="872490" h="196850">
                  <a:moveTo>
                    <a:pt x="140945" y="3064"/>
                  </a:moveTo>
                  <a:lnTo>
                    <a:pt x="0" y="3064"/>
                  </a:lnTo>
                  <a:lnTo>
                    <a:pt x="0" y="41294"/>
                  </a:lnTo>
                  <a:lnTo>
                    <a:pt x="140945" y="41294"/>
                  </a:lnTo>
                  <a:lnTo>
                    <a:pt x="140945" y="3064"/>
                  </a:lnTo>
                  <a:close/>
                </a:path>
                <a:path w="872490" h="196850">
                  <a:moveTo>
                    <a:pt x="175249" y="3064"/>
                  </a:moveTo>
                  <a:lnTo>
                    <a:pt x="175249" y="196423"/>
                  </a:lnTo>
                  <a:lnTo>
                    <a:pt x="224710" y="196423"/>
                  </a:lnTo>
                  <a:lnTo>
                    <a:pt x="224710" y="119965"/>
                  </a:lnTo>
                  <a:lnTo>
                    <a:pt x="305202" y="119965"/>
                  </a:lnTo>
                  <a:lnTo>
                    <a:pt x="303259" y="115005"/>
                  </a:lnTo>
                  <a:lnTo>
                    <a:pt x="296974" y="106070"/>
                  </a:lnTo>
                  <a:lnTo>
                    <a:pt x="287741" y="100579"/>
                  </a:lnTo>
                  <a:lnTo>
                    <a:pt x="301222" y="95426"/>
                  </a:lnTo>
                  <a:lnTo>
                    <a:pt x="311487" y="87415"/>
                  </a:lnTo>
                  <a:lnTo>
                    <a:pt x="314139" y="83400"/>
                  </a:lnTo>
                  <a:lnTo>
                    <a:pt x="224710" y="83400"/>
                  </a:lnTo>
                  <a:lnTo>
                    <a:pt x="224710" y="39635"/>
                  </a:lnTo>
                  <a:lnTo>
                    <a:pt x="319298" y="39635"/>
                  </a:lnTo>
                  <a:lnTo>
                    <a:pt x="316518" y="30902"/>
                  </a:lnTo>
                  <a:lnTo>
                    <a:pt x="309097" y="19767"/>
                  </a:lnTo>
                  <a:lnTo>
                    <a:pt x="299285" y="11694"/>
                  </a:lnTo>
                  <a:lnTo>
                    <a:pt x="287505" y="6411"/>
                  </a:lnTo>
                  <a:lnTo>
                    <a:pt x="274180" y="3647"/>
                  </a:lnTo>
                  <a:lnTo>
                    <a:pt x="175249" y="3064"/>
                  </a:lnTo>
                  <a:close/>
                </a:path>
                <a:path w="872490" h="196850">
                  <a:moveTo>
                    <a:pt x="305202" y="119965"/>
                  </a:moveTo>
                  <a:lnTo>
                    <a:pt x="235083" y="119965"/>
                  </a:lnTo>
                  <a:lnTo>
                    <a:pt x="246207" y="121547"/>
                  </a:lnTo>
                  <a:lnTo>
                    <a:pt x="254603" y="127145"/>
                  </a:lnTo>
                  <a:lnTo>
                    <a:pt x="261480" y="138040"/>
                  </a:lnTo>
                  <a:lnTo>
                    <a:pt x="268048" y="155511"/>
                  </a:lnTo>
                  <a:lnTo>
                    <a:pt x="280559" y="196423"/>
                  </a:lnTo>
                  <a:lnTo>
                    <a:pt x="332150" y="196423"/>
                  </a:lnTo>
                  <a:lnTo>
                    <a:pt x="314064" y="143789"/>
                  </a:lnTo>
                  <a:lnTo>
                    <a:pt x="308203" y="127623"/>
                  </a:lnTo>
                  <a:lnTo>
                    <a:pt x="305202" y="119965"/>
                  </a:lnTo>
                  <a:close/>
                </a:path>
                <a:path w="872490" h="196850">
                  <a:moveTo>
                    <a:pt x="319298" y="39635"/>
                  </a:moveTo>
                  <a:lnTo>
                    <a:pt x="237743" y="39635"/>
                  </a:lnTo>
                  <a:lnTo>
                    <a:pt x="254004" y="40862"/>
                  </a:lnTo>
                  <a:lnTo>
                    <a:pt x="266784" y="45798"/>
                  </a:lnTo>
                  <a:lnTo>
                    <a:pt x="273477" y="56332"/>
                  </a:lnTo>
                  <a:lnTo>
                    <a:pt x="269559" y="73013"/>
                  </a:lnTo>
                  <a:lnTo>
                    <a:pt x="259244" y="80881"/>
                  </a:lnTo>
                  <a:lnTo>
                    <a:pt x="245777" y="83246"/>
                  </a:lnTo>
                  <a:lnTo>
                    <a:pt x="224710" y="83400"/>
                  </a:lnTo>
                  <a:lnTo>
                    <a:pt x="314139" y="83400"/>
                  </a:lnTo>
                  <a:lnTo>
                    <a:pt x="318566" y="76700"/>
                  </a:lnTo>
                  <a:lnTo>
                    <a:pt x="322488" y="63435"/>
                  </a:lnTo>
                  <a:lnTo>
                    <a:pt x="321122" y="45367"/>
                  </a:lnTo>
                  <a:lnTo>
                    <a:pt x="319298" y="39635"/>
                  </a:lnTo>
                  <a:close/>
                </a:path>
                <a:path w="872490" h="196850">
                  <a:moveTo>
                    <a:pt x="495541" y="54589"/>
                  </a:moveTo>
                  <a:lnTo>
                    <a:pt x="446080" y="54589"/>
                  </a:lnTo>
                  <a:lnTo>
                    <a:pt x="446080" y="196423"/>
                  </a:lnTo>
                  <a:lnTo>
                    <a:pt x="495541" y="196423"/>
                  </a:lnTo>
                  <a:lnTo>
                    <a:pt x="495541" y="54589"/>
                  </a:lnTo>
                  <a:close/>
                </a:path>
                <a:path w="872490" h="196850">
                  <a:moveTo>
                    <a:pt x="495541" y="3064"/>
                  </a:moveTo>
                  <a:lnTo>
                    <a:pt x="451932" y="3064"/>
                  </a:lnTo>
                  <a:lnTo>
                    <a:pt x="388900" y="45726"/>
                  </a:lnTo>
                  <a:lnTo>
                    <a:pt x="410976" y="80632"/>
                  </a:lnTo>
                  <a:lnTo>
                    <a:pt x="446080" y="54589"/>
                  </a:lnTo>
                  <a:lnTo>
                    <a:pt x="495541" y="54589"/>
                  </a:lnTo>
                  <a:lnTo>
                    <a:pt x="495541" y="3064"/>
                  </a:lnTo>
                  <a:close/>
                </a:path>
                <a:path w="872490" h="196850">
                  <a:moveTo>
                    <a:pt x="696058" y="3064"/>
                  </a:moveTo>
                  <a:lnTo>
                    <a:pt x="562557" y="3064"/>
                  </a:lnTo>
                  <a:lnTo>
                    <a:pt x="562557" y="39635"/>
                  </a:lnTo>
                  <a:lnTo>
                    <a:pt x="645529" y="39635"/>
                  </a:lnTo>
                  <a:lnTo>
                    <a:pt x="576390" y="196423"/>
                  </a:lnTo>
                  <a:lnTo>
                    <a:pt x="629573" y="196423"/>
                  </a:lnTo>
                  <a:lnTo>
                    <a:pt x="696058" y="44896"/>
                  </a:lnTo>
                  <a:lnTo>
                    <a:pt x="696058" y="3064"/>
                  </a:lnTo>
                  <a:close/>
                </a:path>
                <a:path w="872490" h="196850">
                  <a:moveTo>
                    <a:pt x="864851" y="39031"/>
                  </a:moveTo>
                  <a:lnTo>
                    <a:pt x="780672" y="39031"/>
                  </a:lnTo>
                  <a:lnTo>
                    <a:pt x="799647" y="40054"/>
                  </a:lnTo>
                  <a:lnTo>
                    <a:pt x="812016" y="45005"/>
                  </a:lnTo>
                  <a:lnTo>
                    <a:pt x="818330" y="54096"/>
                  </a:lnTo>
                  <a:lnTo>
                    <a:pt x="817484" y="63924"/>
                  </a:lnTo>
                  <a:lnTo>
                    <a:pt x="814484" y="73875"/>
                  </a:lnTo>
                  <a:lnTo>
                    <a:pt x="786107" y="114301"/>
                  </a:lnTo>
                  <a:lnTo>
                    <a:pt x="754881" y="144434"/>
                  </a:lnTo>
                  <a:lnTo>
                    <a:pt x="743958" y="154282"/>
                  </a:lnTo>
                  <a:lnTo>
                    <a:pt x="738075" y="196423"/>
                  </a:lnTo>
                  <a:lnTo>
                    <a:pt x="872375" y="196423"/>
                  </a:lnTo>
                  <a:lnTo>
                    <a:pt x="872375" y="159858"/>
                  </a:lnTo>
                  <a:lnTo>
                    <a:pt x="798976" y="159858"/>
                  </a:lnTo>
                  <a:lnTo>
                    <a:pt x="812272" y="147946"/>
                  </a:lnTo>
                  <a:lnTo>
                    <a:pt x="845171" y="113100"/>
                  </a:lnTo>
                  <a:lnTo>
                    <a:pt x="865706" y="76030"/>
                  </a:lnTo>
                  <a:lnTo>
                    <a:pt x="868567" y="62774"/>
                  </a:lnTo>
                  <a:lnTo>
                    <a:pt x="867148" y="46291"/>
                  </a:lnTo>
                  <a:lnTo>
                    <a:pt x="864851" y="39031"/>
                  </a:lnTo>
                  <a:close/>
                </a:path>
                <a:path w="872490" h="196850">
                  <a:moveTo>
                    <a:pt x="805962" y="0"/>
                  </a:moveTo>
                  <a:lnTo>
                    <a:pt x="758353" y="5859"/>
                  </a:lnTo>
                  <a:lnTo>
                    <a:pt x="743732" y="10676"/>
                  </a:lnTo>
                  <a:lnTo>
                    <a:pt x="744457" y="51267"/>
                  </a:lnTo>
                  <a:lnTo>
                    <a:pt x="754722" y="46235"/>
                  </a:lnTo>
                  <a:lnTo>
                    <a:pt x="767277" y="41971"/>
                  </a:lnTo>
                  <a:lnTo>
                    <a:pt x="780672" y="39031"/>
                  </a:lnTo>
                  <a:lnTo>
                    <a:pt x="864851" y="39031"/>
                  </a:lnTo>
                  <a:lnTo>
                    <a:pt x="862786" y="32506"/>
                  </a:lnTo>
                  <a:lnTo>
                    <a:pt x="855742" y="21303"/>
                  </a:lnTo>
                  <a:lnTo>
                    <a:pt x="846276" y="12567"/>
                  </a:lnTo>
                  <a:lnTo>
                    <a:pt x="834651" y="6182"/>
                  </a:lnTo>
                  <a:lnTo>
                    <a:pt x="821126" y="2031"/>
                  </a:lnTo>
                  <a:lnTo>
                    <a:pt x="805962" y="0"/>
                  </a:lnTo>
                  <a:close/>
                </a:path>
              </a:pathLst>
            </a:custGeom>
            <a:solidFill>
              <a:srgbClr val="3674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3373103" y="40775391"/>
              <a:ext cx="3862152" cy="7505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381047" y="40761421"/>
              <a:ext cx="1725372" cy="60315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1" name="object 121"/>
          <p:cNvSpPr txBox="1">
            <a:spLocks noGrp="1"/>
          </p:cNvSpPr>
          <p:nvPr>
            <p:ph type="ftr" sz="quarter" idx="5"/>
          </p:nvPr>
        </p:nvSpPr>
        <p:spPr>
          <a:xfrm>
            <a:off x="7901656" y="39846250"/>
            <a:ext cx="3503275" cy="367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038"/>
            <a:r>
              <a:rPr dirty="0"/>
              <a:t>COORDIN</a:t>
            </a:r>
            <a:r>
              <a:rPr spc="-117" dirty="0"/>
              <a:t>A</a:t>
            </a:r>
            <a:r>
              <a:rPr dirty="0"/>
              <a:t>TING UNIVERSITY</a:t>
            </a:r>
          </a:p>
        </p:txBody>
      </p:sp>
      <p:sp>
        <p:nvSpPr>
          <p:cNvPr id="189" name="Rectangle 5"/>
          <p:cNvSpPr>
            <a:spLocks noChangeArrowheads="1"/>
          </p:cNvSpPr>
          <p:nvPr/>
        </p:nvSpPr>
        <p:spPr bwMode="auto">
          <a:xfrm>
            <a:off x="879159" y="578440"/>
            <a:ext cx="19567445" cy="2658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4559" tIns="97278" rIns="194559" bIns="97278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Please insert your</a:t>
            </a:r>
          </a:p>
          <a:p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project title here (font size: </a:t>
            </a:r>
            <a:r>
              <a:rPr lang="en-US" sz="8000" b="1" dirty="0" smtClean="0">
                <a:solidFill>
                  <a:schemeClr val="bg1"/>
                </a:solidFill>
                <a:latin typeface="Calibri"/>
                <a:cs typeface="Calibri"/>
              </a:rPr>
              <a:t>77)</a:t>
            </a:r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. </a:t>
            </a:r>
          </a:p>
        </p:txBody>
      </p:sp>
      <p:sp>
        <p:nvSpPr>
          <p:cNvPr id="190" name="Text Box 181"/>
          <p:cNvSpPr txBox="1">
            <a:spLocks noChangeArrowheads="1"/>
          </p:cNvSpPr>
          <p:nvPr/>
        </p:nvSpPr>
        <p:spPr bwMode="auto">
          <a:xfrm>
            <a:off x="995255" y="4159513"/>
            <a:ext cx="19960755" cy="19446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151928" tIns="78999" rIns="151928" bIns="78999">
            <a:spAutoFit/>
          </a:bodyPr>
          <a:lstStyle/>
          <a:p>
            <a:pPr defTabSz="770296">
              <a:buClr>
                <a:srgbClr val="000000"/>
              </a:buClr>
              <a:buSzPct val="100000"/>
              <a:tabLst>
                <a:tab pos="0" algn="l"/>
                <a:tab pos="756779" algn="l"/>
                <a:tab pos="1527066" algn="l"/>
                <a:tab pos="2283846" algn="l"/>
                <a:tab pos="3023725" algn="l"/>
                <a:tab pos="3780504" algn="l"/>
                <a:tab pos="4550791" algn="l"/>
                <a:tab pos="5307569" algn="l"/>
                <a:tab pos="6064339" algn="l"/>
                <a:tab pos="6821109" algn="l"/>
                <a:tab pos="7577890" algn="l"/>
                <a:tab pos="8348186" algn="l"/>
                <a:tab pos="9104956" algn="l"/>
                <a:tab pos="9861735" algn="l"/>
                <a:tab pos="10615130" algn="l"/>
                <a:tab pos="11371911" algn="l"/>
                <a:tab pos="12128670" algn="l"/>
                <a:tab pos="12885451" algn="l"/>
                <a:tab pos="13655747" algn="l"/>
                <a:tab pos="14412517" algn="l"/>
                <a:tab pos="15152395" algn="l"/>
                <a:tab pos="15892285" algn="l"/>
                <a:tab pos="17111916" algn="l"/>
                <a:tab pos="18331529" algn="l"/>
                <a:tab pos="19551161" algn="l"/>
                <a:tab pos="20770784" algn="l"/>
                <a:tab pos="22003922" algn="l"/>
                <a:tab pos="23206654" algn="l"/>
                <a:tab pos="24443177" algn="l"/>
                <a:tab pos="25662789" algn="l"/>
                <a:tab pos="26879047" algn="l"/>
                <a:tab pos="28115559" algn="l"/>
              </a:tabLst>
            </a:pP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Please insert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Name and Surname </a:t>
            </a: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of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PIs</a:t>
            </a:r>
            <a:endParaRPr lang="en-US" sz="5800" dirty="0">
              <a:solidFill>
                <a:schemeClr val="bg1"/>
              </a:solidFill>
              <a:cs typeface="Lucida Sans Unicode" pitchFamily="34" charset="0"/>
            </a:endParaRPr>
          </a:p>
          <a:p>
            <a:pPr defTabSz="770296">
              <a:buClr>
                <a:srgbClr val="000000"/>
              </a:buClr>
              <a:buSzPct val="100000"/>
              <a:tabLst>
                <a:tab pos="0" algn="l"/>
                <a:tab pos="756779" algn="l"/>
                <a:tab pos="1527066" algn="l"/>
                <a:tab pos="2283846" algn="l"/>
                <a:tab pos="3023725" algn="l"/>
                <a:tab pos="3780504" algn="l"/>
                <a:tab pos="4550791" algn="l"/>
                <a:tab pos="5307569" algn="l"/>
                <a:tab pos="6064339" algn="l"/>
                <a:tab pos="6821109" algn="l"/>
                <a:tab pos="7577890" algn="l"/>
                <a:tab pos="8348186" algn="l"/>
                <a:tab pos="9104956" algn="l"/>
                <a:tab pos="9861735" algn="l"/>
                <a:tab pos="10615130" algn="l"/>
                <a:tab pos="11371911" algn="l"/>
                <a:tab pos="12128670" algn="l"/>
                <a:tab pos="12885451" algn="l"/>
                <a:tab pos="13655747" algn="l"/>
                <a:tab pos="14412517" algn="l"/>
                <a:tab pos="15152395" algn="l"/>
                <a:tab pos="15892285" algn="l"/>
                <a:tab pos="17111916" algn="l"/>
                <a:tab pos="18331529" algn="l"/>
                <a:tab pos="19551161" algn="l"/>
                <a:tab pos="20770784" algn="l"/>
                <a:tab pos="22003922" algn="l"/>
                <a:tab pos="23206654" algn="l"/>
                <a:tab pos="24443177" algn="l"/>
                <a:tab pos="25662789" algn="l"/>
                <a:tab pos="26879047" algn="l"/>
                <a:tab pos="28115559" algn="l"/>
              </a:tabLst>
            </a:pP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or project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members </a:t>
            </a: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without affiliation (font size:58) </a:t>
            </a:r>
          </a:p>
        </p:txBody>
      </p:sp>
      <p:sp>
        <p:nvSpPr>
          <p:cNvPr id="192" name="Textfeld 191"/>
          <p:cNvSpPr txBox="1"/>
          <p:nvPr/>
        </p:nvSpPr>
        <p:spPr>
          <a:xfrm>
            <a:off x="26796207" y="421978"/>
            <a:ext cx="2971799" cy="156964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D</a:t>
            </a:r>
            <a:r>
              <a:rPr lang="en-US" sz="9600" b="1" smtClean="0">
                <a:solidFill>
                  <a:schemeClr val="bg1"/>
                </a:solidFill>
                <a:latin typeface="+mn-lt"/>
              </a:rPr>
              <a:t>00</a:t>
            </a:r>
            <a:endParaRPr lang="en-US" sz="9600" b="1" dirty="0" smtClean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122" name="Gruppieren 121"/>
          <p:cNvGrpSpPr/>
          <p:nvPr/>
        </p:nvGrpSpPr>
        <p:grpSpPr>
          <a:xfrm>
            <a:off x="15590811" y="8221924"/>
            <a:ext cx="14253395" cy="3200402"/>
            <a:chOff x="15594807" y="8604250"/>
            <a:chExt cx="13335000" cy="3200402"/>
          </a:xfrm>
        </p:grpSpPr>
        <p:sp>
          <p:nvSpPr>
            <p:cNvPr id="197" name="Rechteck 196"/>
            <p:cNvSpPr/>
            <p:nvPr/>
          </p:nvSpPr>
          <p:spPr>
            <a:xfrm>
              <a:off x="15594807" y="8604250"/>
              <a:ext cx="13335000" cy="3200402"/>
            </a:xfrm>
            <a:prstGeom prst="rect">
              <a:avLst/>
            </a:prstGeom>
            <a:solidFill>
              <a:srgbClr val="3A3153"/>
            </a:solidFill>
            <a:ln w="63500">
              <a:solidFill>
                <a:srgbClr val="3A31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1" tIns="45711" rIns="91421" bIns="45711" rtlCol="0" anchor="ctr"/>
            <a:lstStyle/>
            <a:p>
              <a:pPr algn="ctr"/>
              <a:endParaRPr lang="en-US" dirty="0"/>
            </a:p>
          </p:txBody>
        </p:sp>
        <p:sp>
          <p:nvSpPr>
            <p:cNvPr id="198" name="Textfeld 197"/>
            <p:cNvSpPr txBox="1"/>
            <p:nvPr/>
          </p:nvSpPr>
          <p:spPr>
            <a:xfrm>
              <a:off x="15823409" y="9061451"/>
              <a:ext cx="13106398" cy="2308306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Please insert</a:t>
              </a:r>
            </a:p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your project </a:t>
              </a:r>
            </a:p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hypothesis</a:t>
              </a:r>
              <a:endParaRPr lang="en-US" sz="4800" b="1" dirty="0">
                <a:solidFill>
                  <a:schemeClr val="bg1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99" name="Textfeld 198"/>
          <p:cNvSpPr txBox="1"/>
          <p:nvPr/>
        </p:nvSpPr>
        <p:spPr>
          <a:xfrm>
            <a:off x="659606" y="8299952"/>
            <a:ext cx="14325601" cy="35394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lvl="0">
              <a:defRPr/>
            </a:pPr>
            <a:r>
              <a:rPr lang="en-US" sz="4000" u="sng" dirty="0">
                <a:solidFill>
                  <a:prstClr val="black"/>
                </a:solidFill>
                <a:latin typeface="Calibri" charset="0"/>
              </a:rPr>
              <a:t>Section headline 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200" name="Textfeld 199"/>
          <p:cNvSpPr txBox="1"/>
          <p:nvPr/>
        </p:nvSpPr>
        <p:spPr>
          <a:xfrm>
            <a:off x="15518607" y="13481937"/>
            <a:ext cx="13868401" cy="35394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eaLnBrk="1" hangingPunct="1">
              <a:defRPr/>
            </a:pPr>
            <a:r>
              <a:rPr lang="en-US" sz="4400" u="sng" dirty="0">
                <a:latin typeface="Calibri" charset="0"/>
              </a:rPr>
              <a:t>Section headline 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Please insert text. Font size: 32 It should be no sentence, but brief, concise and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explicit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  <a:latin typeface="Calibri"/>
              </a:rPr>
              <a:t>tbd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  <a:latin typeface="Calibri"/>
              </a:rPr>
              <a:t>tbd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" name="Textfeld 200"/>
          <p:cNvSpPr txBox="1"/>
          <p:nvPr/>
        </p:nvSpPr>
        <p:spPr>
          <a:xfrm>
            <a:off x="879158" y="33112248"/>
            <a:ext cx="14028429" cy="404724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>
              <a:defRPr/>
            </a:pPr>
            <a:r>
              <a:rPr lang="en-US" sz="4000" u="sng" dirty="0">
                <a:latin typeface="Calibri" charset="0"/>
              </a:rPr>
              <a:t>Section headline 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</a:pPr>
            <a:endParaRPr lang="en-US" sz="3200" b="1" dirty="0" smtClean="0">
              <a:latin typeface="+mn-lt"/>
            </a:endParaRPr>
          </a:p>
        </p:txBody>
      </p:sp>
      <p:sp>
        <p:nvSpPr>
          <p:cNvPr id="229" name="Textfeld 228"/>
          <p:cNvSpPr txBox="1"/>
          <p:nvPr/>
        </p:nvSpPr>
        <p:spPr>
          <a:xfrm>
            <a:off x="626731" y="7129985"/>
            <a:ext cx="8458200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1. </a:t>
            </a:r>
            <a:r>
              <a:rPr lang="en-US" sz="5500" b="1" dirty="0" smtClean="0">
                <a:latin typeface="+mn-lt"/>
              </a:rPr>
              <a:t>Section headline</a:t>
            </a:r>
            <a:endParaRPr lang="en-US" sz="5500" b="1" dirty="0">
              <a:latin typeface="+mn-lt"/>
            </a:endParaRPr>
          </a:p>
        </p:txBody>
      </p:sp>
      <p:sp>
        <p:nvSpPr>
          <p:cNvPr id="230" name="Textfeld 229"/>
          <p:cNvSpPr txBox="1"/>
          <p:nvPr/>
        </p:nvSpPr>
        <p:spPr>
          <a:xfrm>
            <a:off x="625937" y="12376779"/>
            <a:ext cx="13639801" cy="938700"/>
          </a:xfrm>
          <a:prstGeom prst="rect">
            <a:avLst/>
          </a:prstGeom>
          <a:noFill/>
          <a:ln>
            <a:noFill/>
          </a:ln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2. </a:t>
            </a:r>
            <a:r>
              <a:rPr lang="en-US" sz="5500" b="1" dirty="0" smtClean="0">
                <a:latin typeface="+mn-lt"/>
              </a:rPr>
              <a:t>Section headline</a:t>
            </a:r>
            <a:endParaRPr lang="en-US" sz="5500" b="1" dirty="0">
              <a:latin typeface="+mn-lt"/>
            </a:endParaRPr>
          </a:p>
        </p:txBody>
      </p:sp>
      <p:sp>
        <p:nvSpPr>
          <p:cNvPr id="231" name="Textfeld 230"/>
          <p:cNvSpPr txBox="1"/>
          <p:nvPr/>
        </p:nvSpPr>
        <p:spPr>
          <a:xfrm>
            <a:off x="755649" y="31898976"/>
            <a:ext cx="13639801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solidFill>
                  <a:prstClr val="black"/>
                </a:solidFill>
                <a:latin typeface="+mn-lt"/>
              </a:rPr>
              <a:t>4. </a:t>
            </a:r>
            <a:r>
              <a:rPr lang="en-US" sz="5500" b="1" dirty="0" smtClean="0">
                <a:solidFill>
                  <a:prstClr val="black"/>
                </a:solidFill>
                <a:latin typeface="+mn-lt"/>
              </a:rPr>
              <a:t>Conclusions &amp; Outlook</a:t>
            </a:r>
            <a:endParaRPr lang="en-US" sz="55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32" name="Textfeld 231"/>
          <p:cNvSpPr txBox="1"/>
          <p:nvPr/>
        </p:nvSpPr>
        <p:spPr>
          <a:xfrm>
            <a:off x="15518607" y="12458459"/>
            <a:ext cx="13639801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3. </a:t>
            </a:r>
            <a:r>
              <a:rPr lang="en-US" sz="5500" b="1" dirty="0" smtClean="0"/>
              <a:t>Section headline</a:t>
            </a:r>
            <a:endParaRPr lang="en-US" sz="5500" b="1" dirty="0">
              <a:latin typeface="+mn-lt"/>
            </a:endParaRPr>
          </a:p>
        </p:txBody>
      </p:sp>
      <p:pic>
        <p:nvPicPr>
          <p:cNvPr id="234" name="Grafik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7" y="17365727"/>
            <a:ext cx="14240669" cy="5874753"/>
          </a:xfrm>
          <a:prstGeom prst="rect">
            <a:avLst/>
          </a:prstGeom>
        </p:spPr>
      </p:pic>
      <p:sp>
        <p:nvSpPr>
          <p:cNvPr id="235" name="Textfeld 234"/>
          <p:cNvSpPr txBox="1"/>
          <p:nvPr/>
        </p:nvSpPr>
        <p:spPr>
          <a:xfrm>
            <a:off x="718343" y="23418462"/>
            <a:ext cx="13563600" cy="507813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US" sz="2600" i="1" dirty="0" smtClean="0">
                <a:latin typeface="Calibri"/>
                <a:cs typeface="Calibri"/>
              </a:rPr>
              <a:t>Fig. 1:  Figure captions should be in italic and font size 26.</a:t>
            </a:r>
            <a:endParaRPr lang="en-US" sz="2600" i="1" dirty="0">
              <a:latin typeface="Calibri"/>
              <a:cs typeface="Calibri"/>
            </a:endParaRPr>
          </a:p>
        </p:txBody>
      </p:sp>
      <p:sp>
        <p:nvSpPr>
          <p:cNvPr id="242" name="Textfeld 241"/>
          <p:cNvSpPr txBox="1"/>
          <p:nvPr/>
        </p:nvSpPr>
        <p:spPr>
          <a:xfrm>
            <a:off x="15594805" y="7129985"/>
            <a:ext cx="8458200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>
                <a:latin typeface="+mn-lt"/>
              </a:rPr>
              <a:t>H</a:t>
            </a:r>
            <a:r>
              <a:rPr lang="en-US" sz="5500" b="1" dirty="0" smtClean="0">
                <a:latin typeface="+mn-lt"/>
              </a:rPr>
              <a:t>ypothesis</a:t>
            </a:r>
            <a:endParaRPr lang="en-US" sz="5500" b="1" dirty="0">
              <a:latin typeface="+mn-lt"/>
            </a:endParaRPr>
          </a:p>
        </p:txBody>
      </p:sp>
      <p:sp>
        <p:nvSpPr>
          <p:cNvPr id="243" name="Textfeld 242"/>
          <p:cNvSpPr txBox="1"/>
          <p:nvPr/>
        </p:nvSpPr>
        <p:spPr>
          <a:xfrm>
            <a:off x="21462206" y="32989763"/>
            <a:ext cx="9372597" cy="233908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US" sz="4000" u="sng" dirty="0" smtClean="0">
                <a:latin typeface="+mn-lt"/>
              </a:rPr>
              <a:t>Perspectives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You may use bullet points</a:t>
            </a:r>
          </a:p>
        </p:txBody>
      </p:sp>
      <p:sp>
        <p:nvSpPr>
          <p:cNvPr id="244" name="Textfeld 49"/>
          <p:cNvSpPr txBox="1">
            <a:spLocks noChangeArrowheads="1"/>
          </p:cNvSpPr>
          <p:nvPr/>
        </p:nvSpPr>
        <p:spPr bwMode="auto">
          <a:xfrm>
            <a:off x="659606" y="13504822"/>
            <a:ext cx="14247981" cy="3477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4000" u="sng" dirty="0" smtClean="0">
                <a:latin typeface="Calibri" charset="0"/>
              </a:rPr>
              <a:t>Section headline (font size: 40)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200" dirty="0" smtClean="0">
                <a:latin typeface="+mn-lt"/>
              </a:rPr>
              <a:t>Please insert text. Font size: 32 It should be no sentence, but brief, concise and explicit</a:t>
            </a: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smtClean="0">
                <a:latin typeface="+mn-lt"/>
              </a:rPr>
              <a:t>You may use bullet points</a:t>
            </a: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latin typeface="+mn-lt"/>
              </a:rPr>
              <a:t>t</a:t>
            </a:r>
            <a:r>
              <a:rPr lang="en-US" sz="3200" dirty="0" err="1" smtClean="0">
                <a:latin typeface="+mn-lt"/>
              </a:rPr>
              <a:t>bd</a:t>
            </a:r>
            <a:endParaRPr lang="en-US" sz="3200" dirty="0" smtClean="0">
              <a:latin typeface="+mn-lt"/>
            </a:endParaRP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latin typeface="+mn-lt"/>
              </a:rPr>
              <a:t>t</a:t>
            </a:r>
            <a:r>
              <a:rPr lang="en-US" sz="3200" dirty="0" err="1" smtClean="0">
                <a:latin typeface="+mn-lt"/>
              </a:rPr>
              <a:t>bd</a:t>
            </a:r>
            <a:endParaRPr lang="en-US" sz="3200" dirty="0" smtClean="0">
              <a:latin typeface="+mn-lt"/>
            </a:endParaRPr>
          </a:p>
        </p:txBody>
      </p:sp>
      <p:grpSp>
        <p:nvGrpSpPr>
          <p:cNvPr id="123" name="Gruppieren 122"/>
          <p:cNvGrpSpPr/>
          <p:nvPr/>
        </p:nvGrpSpPr>
        <p:grpSpPr>
          <a:xfrm>
            <a:off x="625936" y="24102518"/>
            <a:ext cx="14359269" cy="2408585"/>
            <a:chOff x="1269206" y="24178866"/>
            <a:chExt cx="14097000" cy="2408585"/>
          </a:xfrm>
        </p:grpSpPr>
        <p:sp>
          <p:nvSpPr>
            <p:cNvPr id="233" name="Textfeld 232"/>
            <p:cNvSpPr txBox="1"/>
            <p:nvPr/>
          </p:nvSpPr>
          <p:spPr>
            <a:xfrm>
              <a:off x="1269206" y="24653466"/>
              <a:ext cx="14020800" cy="723257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endParaRPr lang="en-US" sz="4100" u="sng" dirty="0" smtClean="0">
                <a:latin typeface="+mn-lt"/>
              </a:endParaRPr>
            </a:p>
          </p:txBody>
        </p:sp>
        <p:sp>
          <p:nvSpPr>
            <p:cNvPr id="245" name="Textfeld 49"/>
            <p:cNvSpPr txBox="1">
              <a:spLocks noChangeArrowheads="1"/>
            </p:cNvSpPr>
            <p:nvPr/>
          </p:nvSpPr>
          <p:spPr bwMode="auto">
            <a:xfrm>
              <a:off x="1345406" y="24178866"/>
              <a:ext cx="7162799" cy="707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1" tIns="45711" rIns="91421" bIns="45711">
              <a:spAutoFit/>
            </a:bodyPr>
            <a:lstStyle>
              <a:lvl1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4000" u="sng" dirty="0">
                  <a:latin typeface="Calibri" charset="0"/>
                </a:rPr>
                <a:t>Section headline (font size: 40)</a:t>
              </a:r>
            </a:p>
          </p:txBody>
        </p:sp>
        <p:sp>
          <p:nvSpPr>
            <p:cNvPr id="246" name="Textfeld 245"/>
            <p:cNvSpPr txBox="1"/>
            <p:nvPr/>
          </p:nvSpPr>
          <p:spPr>
            <a:xfrm>
              <a:off x="1421606" y="24940865"/>
              <a:ext cx="13944600" cy="1646586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pPr lvl="0">
                <a:spcBef>
                  <a:spcPts val="600"/>
                </a:spcBef>
                <a:defRPr/>
              </a:pPr>
              <a:r>
                <a:rPr lang="en-US" sz="3200" dirty="0">
                  <a:solidFill>
                    <a:prstClr val="black"/>
                  </a:solidFill>
                  <a:latin typeface="Calibri"/>
                </a:rPr>
                <a:t>Please insert text. Font size: 32 It should be no sentence, but brief, concise and explicit</a:t>
              </a:r>
            </a:p>
            <a:p>
              <a:pPr marL="269875" lvl="0" indent="-269875">
                <a:spcBef>
                  <a:spcPts val="600"/>
                </a:spcBef>
                <a:buFont typeface="Arial" charset="0"/>
                <a:buChar char="•"/>
                <a:defRPr/>
              </a:pPr>
              <a:r>
                <a:rPr lang="en-US" sz="3200" dirty="0">
                  <a:solidFill>
                    <a:prstClr val="black"/>
                  </a:solidFill>
                  <a:latin typeface="Calibri"/>
                </a:rPr>
                <a:t>You may use bullet </a:t>
              </a:r>
              <a:r>
                <a:rPr lang="en-US" sz="3200" dirty="0" smtClean="0">
                  <a:solidFill>
                    <a:prstClr val="black"/>
                  </a:solidFill>
                  <a:latin typeface="Calibri"/>
                </a:rPr>
                <a:t>points</a:t>
              </a:r>
              <a:endParaRPr lang="en-US" sz="32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47" name="Textfeld 246"/>
          <p:cNvSpPr txBox="1"/>
          <p:nvPr/>
        </p:nvSpPr>
        <p:spPr>
          <a:xfrm>
            <a:off x="24333981" y="42284401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printed at </a:t>
            </a:r>
            <a:r>
              <a:rPr lang="en-US" sz="2400" dirty="0" err="1" smtClean="0">
                <a:latin typeface="+mn-lt"/>
              </a:rPr>
              <a:t>Universitätsrechenzentrum</a:t>
            </a:r>
            <a:r>
              <a:rPr lang="en-US" sz="2400" dirty="0" smtClean="0">
                <a:latin typeface="+mn-lt"/>
              </a:rPr>
              <a:t> Leipzig</a:t>
            </a:r>
            <a:endParaRPr lang="en-US" sz="2400" dirty="0">
              <a:latin typeface="+mn-lt"/>
            </a:endParaRPr>
          </a:p>
        </p:txBody>
      </p:sp>
      <p:pic>
        <p:nvPicPr>
          <p:cNvPr id="174" name="Grafik 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742180" y="40597928"/>
            <a:ext cx="2437134" cy="1304872"/>
          </a:xfrm>
          <a:prstGeom prst="rect">
            <a:avLst/>
          </a:prstGeom>
        </p:spPr>
      </p:pic>
      <p:grpSp>
        <p:nvGrpSpPr>
          <p:cNvPr id="126" name="Gruppieren 125"/>
          <p:cNvGrpSpPr/>
          <p:nvPr/>
        </p:nvGrpSpPr>
        <p:grpSpPr>
          <a:xfrm>
            <a:off x="20471606" y="330201"/>
            <a:ext cx="6578202" cy="6541112"/>
            <a:chOff x="20446604" y="330201"/>
            <a:chExt cx="6578202" cy="6541112"/>
          </a:xfrm>
        </p:grpSpPr>
        <p:sp>
          <p:nvSpPr>
            <p:cNvPr id="125" name="Ellipse 124"/>
            <p:cNvSpPr/>
            <p:nvPr/>
          </p:nvSpPr>
          <p:spPr>
            <a:xfrm>
              <a:off x="20446604" y="330201"/>
              <a:ext cx="6578202" cy="65411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6" name="Grafik 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32106" y="475426"/>
              <a:ext cx="6150704" cy="6150704"/>
            </a:xfrm>
            <a:prstGeom prst="rect">
              <a:avLst/>
            </a:prstGeom>
          </p:spPr>
        </p:pic>
      </p:grpSp>
      <p:pic>
        <p:nvPicPr>
          <p:cNvPr id="179" name="Grafik 6" descr="logo_bremen_4c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2098413" y="41279053"/>
            <a:ext cx="3940078" cy="685231"/>
          </a:xfrm>
          <a:prstGeom prst="rect">
            <a:avLst/>
          </a:prstGeom>
        </p:spPr>
      </p:pic>
      <p:pic>
        <p:nvPicPr>
          <p:cNvPr id="180" name="Bild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485218" y="40603737"/>
            <a:ext cx="2953043" cy="1443711"/>
          </a:xfrm>
          <a:prstGeom prst="rect">
            <a:avLst/>
          </a:prstGeom>
        </p:spPr>
      </p:pic>
      <p:pic>
        <p:nvPicPr>
          <p:cNvPr id="181" name="Grafik 18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t="12369" r="5114" b="14328"/>
          <a:stretch/>
        </p:blipFill>
        <p:spPr>
          <a:xfrm>
            <a:off x="7711747" y="40590179"/>
            <a:ext cx="4092301" cy="1371600"/>
          </a:xfrm>
          <a:prstGeom prst="rect">
            <a:avLst/>
          </a:prstGeom>
        </p:spPr>
      </p:pic>
      <p:pic>
        <p:nvPicPr>
          <p:cNvPr id="127" name="Grafik 1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711" y="40927870"/>
            <a:ext cx="5461795" cy="974930"/>
          </a:xfrm>
          <a:prstGeom prst="rect">
            <a:avLst/>
          </a:prstGeom>
        </p:spPr>
      </p:pic>
      <p:sp>
        <p:nvSpPr>
          <p:cNvPr id="69" name="Textfeld 68"/>
          <p:cNvSpPr txBox="1"/>
          <p:nvPr/>
        </p:nvSpPr>
        <p:spPr>
          <a:xfrm>
            <a:off x="755649" y="37162749"/>
            <a:ext cx="13639801" cy="646313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3600" b="1" dirty="0" smtClean="0">
                <a:solidFill>
                  <a:prstClr val="black"/>
                </a:solidFill>
              </a:rPr>
              <a:t>REFERENCES</a:t>
            </a:r>
            <a:endParaRPr lang="en-US" sz="36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879158" y="37897834"/>
            <a:ext cx="28507849" cy="1477309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prstClr val="black"/>
                </a:solidFill>
              </a:rPr>
              <a:t>Reference 1 (font size: 24)</a:t>
            </a: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de-DE" sz="2400" dirty="0" smtClean="0">
                <a:solidFill>
                  <a:prstClr val="black"/>
                </a:solidFill>
              </a:rPr>
              <a:t>Reference 2 </a:t>
            </a:r>
            <a:endParaRPr lang="en-US" sz="2400" dirty="0" smtClean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</a:pPr>
            <a:endParaRPr lang="en-US" sz="32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8186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205" y="421978"/>
            <a:ext cx="29337001" cy="6294463"/>
          </a:xfrm>
          <a:custGeom>
            <a:avLst/>
            <a:gdLst/>
            <a:ahLst/>
            <a:cxnLst/>
            <a:rect l="l" t="t" r="r" b="b"/>
            <a:pathLst>
              <a:path w="10745470" h="2562225">
                <a:moveTo>
                  <a:pt x="0" y="2561628"/>
                </a:moveTo>
                <a:lnTo>
                  <a:pt x="10745305" y="2561628"/>
                </a:lnTo>
                <a:lnTo>
                  <a:pt x="10745305" y="0"/>
                </a:lnTo>
                <a:lnTo>
                  <a:pt x="0" y="0"/>
                </a:lnTo>
                <a:lnTo>
                  <a:pt x="0" y="2561628"/>
                </a:lnTo>
                <a:close/>
              </a:path>
            </a:pathLst>
          </a:custGeom>
          <a:solidFill>
            <a:srgbClr val="4A6028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4" name="Gruppieren 123"/>
          <p:cNvGrpSpPr/>
          <p:nvPr/>
        </p:nvGrpSpPr>
        <p:grpSpPr>
          <a:xfrm>
            <a:off x="507206" y="39897484"/>
            <a:ext cx="6728049" cy="1911324"/>
            <a:chOff x="1274017" y="39897484"/>
            <a:chExt cx="5961238" cy="1628482"/>
          </a:xfrm>
        </p:grpSpPr>
        <p:sp>
          <p:nvSpPr>
            <p:cNvPr id="117" name="object 117"/>
            <p:cNvSpPr/>
            <p:nvPr/>
          </p:nvSpPr>
          <p:spPr>
            <a:xfrm>
              <a:off x="3355610" y="39913966"/>
              <a:ext cx="3239254" cy="40205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274017" y="39897484"/>
              <a:ext cx="1857060" cy="419192"/>
            </a:xfrm>
            <a:custGeom>
              <a:avLst/>
              <a:gdLst/>
              <a:ahLst/>
              <a:cxnLst/>
              <a:rect l="l" t="t" r="r" b="b"/>
              <a:pathLst>
                <a:path w="872490" h="196850">
                  <a:moveTo>
                    <a:pt x="95200" y="41294"/>
                  </a:moveTo>
                  <a:lnTo>
                    <a:pt x="45738" y="41294"/>
                  </a:lnTo>
                  <a:lnTo>
                    <a:pt x="45738" y="196423"/>
                  </a:lnTo>
                  <a:lnTo>
                    <a:pt x="95200" y="196423"/>
                  </a:lnTo>
                  <a:lnTo>
                    <a:pt x="95200" y="41294"/>
                  </a:lnTo>
                  <a:close/>
                </a:path>
                <a:path w="872490" h="196850">
                  <a:moveTo>
                    <a:pt x="140945" y="3064"/>
                  </a:moveTo>
                  <a:lnTo>
                    <a:pt x="0" y="3064"/>
                  </a:lnTo>
                  <a:lnTo>
                    <a:pt x="0" y="41294"/>
                  </a:lnTo>
                  <a:lnTo>
                    <a:pt x="140945" y="41294"/>
                  </a:lnTo>
                  <a:lnTo>
                    <a:pt x="140945" y="3064"/>
                  </a:lnTo>
                  <a:close/>
                </a:path>
                <a:path w="872490" h="196850">
                  <a:moveTo>
                    <a:pt x="175249" y="3064"/>
                  </a:moveTo>
                  <a:lnTo>
                    <a:pt x="175249" y="196423"/>
                  </a:lnTo>
                  <a:lnTo>
                    <a:pt x="224710" y="196423"/>
                  </a:lnTo>
                  <a:lnTo>
                    <a:pt x="224710" y="119965"/>
                  </a:lnTo>
                  <a:lnTo>
                    <a:pt x="305202" y="119965"/>
                  </a:lnTo>
                  <a:lnTo>
                    <a:pt x="303259" y="115005"/>
                  </a:lnTo>
                  <a:lnTo>
                    <a:pt x="296974" y="106070"/>
                  </a:lnTo>
                  <a:lnTo>
                    <a:pt x="287741" y="100579"/>
                  </a:lnTo>
                  <a:lnTo>
                    <a:pt x="301222" y="95426"/>
                  </a:lnTo>
                  <a:lnTo>
                    <a:pt x="311487" y="87415"/>
                  </a:lnTo>
                  <a:lnTo>
                    <a:pt x="314139" y="83400"/>
                  </a:lnTo>
                  <a:lnTo>
                    <a:pt x="224710" y="83400"/>
                  </a:lnTo>
                  <a:lnTo>
                    <a:pt x="224710" y="39635"/>
                  </a:lnTo>
                  <a:lnTo>
                    <a:pt x="319298" y="39635"/>
                  </a:lnTo>
                  <a:lnTo>
                    <a:pt x="316518" y="30902"/>
                  </a:lnTo>
                  <a:lnTo>
                    <a:pt x="309097" y="19767"/>
                  </a:lnTo>
                  <a:lnTo>
                    <a:pt x="299285" y="11694"/>
                  </a:lnTo>
                  <a:lnTo>
                    <a:pt x="287505" y="6411"/>
                  </a:lnTo>
                  <a:lnTo>
                    <a:pt x="274180" y="3647"/>
                  </a:lnTo>
                  <a:lnTo>
                    <a:pt x="175249" y="3064"/>
                  </a:lnTo>
                  <a:close/>
                </a:path>
                <a:path w="872490" h="196850">
                  <a:moveTo>
                    <a:pt x="305202" y="119965"/>
                  </a:moveTo>
                  <a:lnTo>
                    <a:pt x="235083" y="119965"/>
                  </a:lnTo>
                  <a:lnTo>
                    <a:pt x="246207" y="121547"/>
                  </a:lnTo>
                  <a:lnTo>
                    <a:pt x="254603" y="127145"/>
                  </a:lnTo>
                  <a:lnTo>
                    <a:pt x="261480" y="138040"/>
                  </a:lnTo>
                  <a:lnTo>
                    <a:pt x="268048" y="155511"/>
                  </a:lnTo>
                  <a:lnTo>
                    <a:pt x="280559" y="196423"/>
                  </a:lnTo>
                  <a:lnTo>
                    <a:pt x="332150" y="196423"/>
                  </a:lnTo>
                  <a:lnTo>
                    <a:pt x="314064" y="143789"/>
                  </a:lnTo>
                  <a:lnTo>
                    <a:pt x="308203" y="127623"/>
                  </a:lnTo>
                  <a:lnTo>
                    <a:pt x="305202" y="119965"/>
                  </a:lnTo>
                  <a:close/>
                </a:path>
                <a:path w="872490" h="196850">
                  <a:moveTo>
                    <a:pt x="319298" y="39635"/>
                  </a:moveTo>
                  <a:lnTo>
                    <a:pt x="237743" y="39635"/>
                  </a:lnTo>
                  <a:lnTo>
                    <a:pt x="254004" y="40862"/>
                  </a:lnTo>
                  <a:lnTo>
                    <a:pt x="266784" y="45798"/>
                  </a:lnTo>
                  <a:lnTo>
                    <a:pt x="273477" y="56332"/>
                  </a:lnTo>
                  <a:lnTo>
                    <a:pt x="269559" y="73013"/>
                  </a:lnTo>
                  <a:lnTo>
                    <a:pt x="259244" y="80881"/>
                  </a:lnTo>
                  <a:lnTo>
                    <a:pt x="245777" y="83246"/>
                  </a:lnTo>
                  <a:lnTo>
                    <a:pt x="224710" y="83400"/>
                  </a:lnTo>
                  <a:lnTo>
                    <a:pt x="314139" y="83400"/>
                  </a:lnTo>
                  <a:lnTo>
                    <a:pt x="318566" y="76700"/>
                  </a:lnTo>
                  <a:lnTo>
                    <a:pt x="322488" y="63435"/>
                  </a:lnTo>
                  <a:lnTo>
                    <a:pt x="321122" y="45367"/>
                  </a:lnTo>
                  <a:lnTo>
                    <a:pt x="319298" y="39635"/>
                  </a:lnTo>
                  <a:close/>
                </a:path>
                <a:path w="872490" h="196850">
                  <a:moveTo>
                    <a:pt x="495541" y="54589"/>
                  </a:moveTo>
                  <a:lnTo>
                    <a:pt x="446080" y="54589"/>
                  </a:lnTo>
                  <a:lnTo>
                    <a:pt x="446080" y="196423"/>
                  </a:lnTo>
                  <a:lnTo>
                    <a:pt x="495541" y="196423"/>
                  </a:lnTo>
                  <a:lnTo>
                    <a:pt x="495541" y="54589"/>
                  </a:lnTo>
                  <a:close/>
                </a:path>
                <a:path w="872490" h="196850">
                  <a:moveTo>
                    <a:pt x="495541" y="3064"/>
                  </a:moveTo>
                  <a:lnTo>
                    <a:pt x="451932" y="3064"/>
                  </a:lnTo>
                  <a:lnTo>
                    <a:pt x="388900" y="45726"/>
                  </a:lnTo>
                  <a:lnTo>
                    <a:pt x="410976" y="80632"/>
                  </a:lnTo>
                  <a:lnTo>
                    <a:pt x="446080" y="54589"/>
                  </a:lnTo>
                  <a:lnTo>
                    <a:pt x="495541" y="54589"/>
                  </a:lnTo>
                  <a:lnTo>
                    <a:pt x="495541" y="3064"/>
                  </a:lnTo>
                  <a:close/>
                </a:path>
                <a:path w="872490" h="196850">
                  <a:moveTo>
                    <a:pt x="696058" y="3064"/>
                  </a:moveTo>
                  <a:lnTo>
                    <a:pt x="562557" y="3064"/>
                  </a:lnTo>
                  <a:lnTo>
                    <a:pt x="562557" y="39635"/>
                  </a:lnTo>
                  <a:lnTo>
                    <a:pt x="645529" y="39635"/>
                  </a:lnTo>
                  <a:lnTo>
                    <a:pt x="576390" y="196423"/>
                  </a:lnTo>
                  <a:lnTo>
                    <a:pt x="629573" y="196423"/>
                  </a:lnTo>
                  <a:lnTo>
                    <a:pt x="696058" y="44896"/>
                  </a:lnTo>
                  <a:lnTo>
                    <a:pt x="696058" y="3064"/>
                  </a:lnTo>
                  <a:close/>
                </a:path>
                <a:path w="872490" h="196850">
                  <a:moveTo>
                    <a:pt x="864851" y="39031"/>
                  </a:moveTo>
                  <a:lnTo>
                    <a:pt x="780672" y="39031"/>
                  </a:lnTo>
                  <a:lnTo>
                    <a:pt x="799647" y="40054"/>
                  </a:lnTo>
                  <a:lnTo>
                    <a:pt x="812016" y="45005"/>
                  </a:lnTo>
                  <a:lnTo>
                    <a:pt x="818330" y="54096"/>
                  </a:lnTo>
                  <a:lnTo>
                    <a:pt x="817484" y="63924"/>
                  </a:lnTo>
                  <a:lnTo>
                    <a:pt x="814484" y="73875"/>
                  </a:lnTo>
                  <a:lnTo>
                    <a:pt x="786107" y="114301"/>
                  </a:lnTo>
                  <a:lnTo>
                    <a:pt x="754881" y="144434"/>
                  </a:lnTo>
                  <a:lnTo>
                    <a:pt x="743958" y="154282"/>
                  </a:lnTo>
                  <a:lnTo>
                    <a:pt x="738075" y="196423"/>
                  </a:lnTo>
                  <a:lnTo>
                    <a:pt x="872375" y="196423"/>
                  </a:lnTo>
                  <a:lnTo>
                    <a:pt x="872375" y="159858"/>
                  </a:lnTo>
                  <a:lnTo>
                    <a:pt x="798976" y="159858"/>
                  </a:lnTo>
                  <a:lnTo>
                    <a:pt x="812272" y="147946"/>
                  </a:lnTo>
                  <a:lnTo>
                    <a:pt x="845171" y="113100"/>
                  </a:lnTo>
                  <a:lnTo>
                    <a:pt x="865706" y="76030"/>
                  </a:lnTo>
                  <a:lnTo>
                    <a:pt x="868567" y="62774"/>
                  </a:lnTo>
                  <a:lnTo>
                    <a:pt x="867148" y="46291"/>
                  </a:lnTo>
                  <a:lnTo>
                    <a:pt x="864851" y="39031"/>
                  </a:lnTo>
                  <a:close/>
                </a:path>
                <a:path w="872490" h="196850">
                  <a:moveTo>
                    <a:pt x="805962" y="0"/>
                  </a:moveTo>
                  <a:lnTo>
                    <a:pt x="758353" y="5859"/>
                  </a:lnTo>
                  <a:lnTo>
                    <a:pt x="743732" y="10676"/>
                  </a:lnTo>
                  <a:lnTo>
                    <a:pt x="744457" y="51267"/>
                  </a:lnTo>
                  <a:lnTo>
                    <a:pt x="754722" y="46235"/>
                  </a:lnTo>
                  <a:lnTo>
                    <a:pt x="767277" y="41971"/>
                  </a:lnTo>
                  <a:lnTo>
                    <a:pt x="780672" y="39031"/>
                  </a:lnTo>
                  <a:lnTo>
                    <a:pt x="864851" y="39031"/>
                  </a:lnTo>
                  <a:lnTo>
                    <a:pt x="862786" y="32506"/>
                  </a:lnTo>
                  <a:lnTo>
                    <a:pt x="855742" y="21303"/>
                  </a:lnTo>
                  <a:lnTo>
                    <a:pt x="846276" y="12567"/>
                  </a:lnTo>
                  <a:lnTo>
                    <a:pt x="834651" y="6182"/>
                  </a:lnTo>
                  <a:lnTo>
                    <a:pt x="821126" y="2031"/>
                  </a:lnTo>
                  <a:lnTo>
                    <a:pt x="805962" y="0"/>
                  </a:lnTo>
                  <a:close/>
                </a:path>
              </a:pathLst>
            </a:custGeom>
            <a:solidFill>
              <a:srgbClr val="3674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3373103" y="40775391"/>
              <a:ext cx="3862152" cy="7505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381047" y="40761421"/>
              <a:ext cx="1725372" cy="60315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1" name="object 121"/>
          <p:cNvSpPr txBox="1">
            <a:spLocks noGrp="1"/>
          </p:cNvSpPr>
          <p:nvPr>
            <p:ph type="ftr" sz="quarter" idx="5"/>
          </p:nvPr>
        </p:nvSpPr>
        <p:spPr>
          <a:xfrm>
            <a:off x="7901656" y="39846250"/>
            <a:ext cx="3503275" cy="367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038"/>
            <a:r>
              <a:rPr dirty="0"/>
              <a:t>COORDIN</a:t>
            </a:r>
            <a:r>
              <a:rPr spc="-117" dirty="0"/>
              <a:t>A</a:t>
            </a:r>
            <a:r>
              <a:rPr dirty="0"/>
              <a:t>TING UNIVERSITY</a:t>
            </a:r>
          </a:p>
        </p:txBody>
      </p:sp>
      <p:sp>
        <p:nvSpPr>
          <p:cNvPr id="189" name="Rectangle 5"/>
          <p:cNvSpPr>
            <a:spLocks noChangeArrowheads="1"/>
          </p:cNvSpPr>
          <p:nvPr/>
        </p:nvSpPr>
        <p:spPr bwMode="auto">
          <a:xfrm>
            <a:off x="879159" y="578440"/>
            <a:ext cx="19567445" cy="2658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4559" tIns="97278" rIns="194559" bIns="97278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Please insert your</a:t>
            </a:r>
          </a:p>
          <a:p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project title here (font size: </a:t>
            </a:r>
            <a:r>
              <a:rPr lang="en-US" sz="8000" b="1" dirty="0" smtClean="0">
                <a:solidFill>
                  <a:schemeClr val="bg1"/>
                </a:solidFill>
                <a:latin typeface="Calibri"/>
                <a:cs typeface="Calibri"/>
              </a:rPr>
              <a:t>77)</a:t>
            </a:r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. </a:t>
            </a:r>
          </a:p>
        </p:txBody>
      </p:sp>
      <p:sp>
        <p:nvSpPr>
          <p:cNvPr id="190" name="Text Box 181"/>
          <p:cNvSpPr txBox="1">
            <a:spLocks noChangeArrowheads="1"/>
          </p:cNvSpPr>
          <p:nvPr/>
        </p:nvSpPr>
        <p:spPr bwMode="auto">
          <a:xfrm>
            <a:off x="995255" y="4159513"/>
            <a:ext cx="19960755" cy="19446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151928" tIns="78999" rIns="151928" bIns="78999">
            <a:spAutoFit/>
          </a:bodyPr>
          <a:lstStyle/>
          <a:p>
            <a:pPr defTabSz="770296">
              <a:buClr>
                <a:srgbClr val="000000"/>
              </a:buClr>
              <a:buSzPct val="100000"/>
              <a:tabLst>
                <a:tab pos="0" algn="l"/>
                <a:tab pos="756779" algn="l"/>
                <a:tab pos="1527066" algn="l"/>
                <a:tab pos="2283846" algn="l"/>
                <a:tab pos="3023725" algn="l"/>
                <a:tab pos="3780504" algn="l"/>
                <a:tab pos="4550791" algn="l"/>
                <a:tab pos="5307569" algn="l"/>
                <a:tab pos="6064339" algn="l"/>
                <a:tab pos="6821109" algn="l"/>
                <a:tab pos="7577890" algn="l"/>
                <a:tab pos="8348186" algn="l"/>
                <a:tab pos="9104956" algn="l"/>
                <a:tab pos="9861735" algn="l"/>
                <a:tab pos="10615130" algn="l"/>
                <a:tab pos="11371911" algn="l"/>
                <a:tab pos="12128670" algn="l"/>
                <a:tab pos="12885451" algn="l"/>
                <a:tab pos="13655747" algn="l"/>
                <a:tab pos="14412517" algn="l"/>
                <a:tab pos="15152395" algn="l"/>
                <a:tab pos="15892285" algn="l"/>
                <a:tab pos="17111916" algn="l"/>
                <a:tab pos="18331529" algn="l"/>
                <a:tab pos="19551161" algn="l"/>
                <a:tab pos="20770784" algn="l"/>
                <a:tab pos="22003922" algn="l"/>
                <a:tab pos="23206654" algn="l"/>
                <a:tab pos="24443177" algn="l"/>
                <a:tab pos="25662789" algn="l"/>
                <a:tab pos="26879047" algn="l"/>
                <a:tab pos="28115559" algn="l"/>
              </a:tabLst>
            </a:pP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Please insert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Name and Surname </a:t>
            </a: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of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PIs</a:t>
            </a:r>
            <a:endParaRPr lang="en-US" sz="5800" dirty="0">
              <a:solidFill>
                <a:schemeClr val="bg1"/>
              </a:solidFill>
              <a:cs typeface="Lucida Sans Unicode" pitchFamily="34" charset="0"/>
            </a:endParaRPr>
          </a:p>
          <a:p>
            <a:pPr defTabSz="770296">
              <a:buClr>
                <a:srgbClr val="000000"/>
              </a:buClr>
              <a:buSzPct val="100000"/>
              <a:tabLst>
                <a:tab pos="0" algn="l"/>
                <a:tab pos="756779" algn="l"/>
                <a:tab pos="1527066" algn="l"/>
                <a:tab pos="2283846" algn="l"/>
                <a:tab pos="3023725" algn="l"/>
                <a:tab pos="3780504" algn="l"/>
                <a:tab pos="4550791" algn="l"/>
                <a:tab pos="5307569" algn="l"/>
                <a:tab pos="6064339" algn="l"/>
                <a:tab pos="6821109" algn="l"/>
                <a:tab pos="7577890" algn="l"/>
                <a:tab pos="8348186" algn="l"/>
                <a:tab pos="9104956" algn="l"/>
                <a:tab pos="9861735" algn="l"/>
                <a:tab pos="10615130" algn="l"/>
                <a:tab pos="11371911" algn="l"/>
                <a:tab pos="12128670" algn="l"/>
                <a:tab pos="12885451" algn="l"/>
                <a:tab pos="13655747" algn="l"/>
                <a:tab pos="14412517" algn="l"/>
                <a:tab pos="15152395" algn="l"/>
                <a:tab pos="15892285" algn="l"/>
                <a:tab pos="17111916" algn="l"/>
                <a:tab pos="18331529" algn="l"/>
                <a:tab pos="19551161" algn="l"/>
                <a:tab pos="20770784" algn="l"/>
                <a:tab pos="22003922" algn="l"/>
                <a:tab pos="23206654" algn="l"/>
                <a:tab pos="24443177" algn="l"/>
                <a:tab pos="25662789" algn="l"/>
                <a:tab pos="26879047" algn="l"/>
                <a:tab pos="28115559" algn="l"/>
              </a:tabLst>
            </a:pP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or project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members </a:t>
            </a: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without affiliation (font size:58) </a:t>
            </a:r>
          </a:p>
        </p:txBody>
      </p:sp>
      <p:sp>
        <p:nvSpPr>
          <p:cNvPr id="192" name="Textfeld 191"/>
          <p:cNvSpPr txBox="1"/>
          <p:nvPr/>
        </p:nvSpPr>
        <p:spPr>
          <a:xfrm>
            <a:off x="26796207" y="421978"/>
            <a:ext cx="2971799" cy="156964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E</a:t>
            </a:r>
            <a:r>
              <a:rPr lang="en-US" sz="9600" b="1" smtClean="0">
                <a:solidFill>
                  <a:schemeClr val="bg1"/>
                </a:solidFill>
                <a:latin typeface="+mn-lt"/>
              </a:rPr>
              <a:t>00</a:t>
            </a:r>
            <a:endParaRPr lang="en-US" sz="9600" b="1" dirty="0" smtClean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122" name="Gruppieren 121"/>
          <p:cNvGrpSpPr/>
          <p:nvPr/>
        </p:nvGrpSpPr>
        <p:grpSpPr>
          <a:xfrm>
            <a:off x="15590811" y="8221924"/>
            <a:ext cx="14253395" cy="3200402"/>
            <a:chOff x="15594807" y="8604250"/>
            <a:chExt cx="13335000" cy="3200402"/>
          </a:xfrm>
        </p:grpSpPr>
        <p:sp>
          <p:nvSpPr>
            <p:cNvPr id="197" name="Rechteck 196"/>
            <p:cNvSpPr/>
            <p:nvPr/>
          </p:nvSpPr>
          <p:spPr>
            <a:xfrm>
              <a:off x="15594807" y="8604250"/>
              <a:ext cx="13335000" cy="3200402"/>
            </a:xfrm>
            <a:prstGeom prst="rect">
              <a:avLst/>
            </a:prstGeom>
            <a:solidFill>
              <a:srgbClr val="4A6028"/>
            </a:solidFill>
            <a:ln w="63500">
              <a:solidFill>
                <a:srgbClr val="4A6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1" tIns="45711" rIns="91421" bIns="45711" rtlCol="0" anchor="ctr"/>
            <a:lstStyle/>
            <a:p>
              <a:pPr algn="ctr"/>
              <a:endParaRPr lang="en-US" dirty="0"/>
            </a:p>
          </p:txBody>
        </p:sp>
        <p:sp>
          <p:nvSpPr>
            <p:cNvPr id="198" name="Textfeld 197"/>
            <p:cNvSpPr txBox="1"/>
            <p:nvPr/>
          </p:nvSpPr>
          <p:spPr>
            <a:xfrm>
              <a:off x="15823409" y="9061451"/>
              <a:ext cx="13106398" cy="2308306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Please insert</a:t>
              </a:r>
            </a:p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your project </a:t>
              </a:r>
            </a:p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hypothesis</a:t>
              </a:r>
              <a:endParaRPr lang="en-US" sz="4800" b="1" dirty="0">
                <a:solidFill>
                  <a:schemeClr val="bg1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99" name="Textfeld 198"/>
          <p:cNvSpPr txBox="1"/>
          <p:nvPr/>
        </p:nvSpPr>
        <p:spPr>
          <a:xfrm>
            <a:off x="659606" y="8299952"/>
            <a:ext cx="14325601" cy="3600968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lvl="0">
              <a:defRPr/>
            </a:pPr>
            <a:r>
              <a:rPr lang="en-US" sz="4000" u="sng" dirty="0">
                <a:solidFill>
                  <a:prstClr val="black"/>
                </a:solidFill>
                <a:latin typeface="Calibri" charset="0"/>
              </a:rPr>
              <a:t>Section headline 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200" name="Textfeld 199"/>
          <p:cNvSpPr txBox="1"/>
          <p:nvPr/>
        </p:nvSpPr>
        <p:spPr>
          <a:xfrm>
            <a:off x="15518607" y="13481937"/>
            <a:ext cx="13868401" cy="35394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eaLnBrk="1" hangingPunct="1">
              <a:defRPr/>
            </a:pPr>
            <a:r>
              <a:rPr lang="en-US" sz="4400" u="sng" dirty="0">
                <a:latin typeface="Calibri" charset="0"/>
              </a:rPr>
              <a:t>Section headline 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Please insert text. Font size: 32 It should be no sentence, but brief, concise and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explicit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  <a:latin typeface="Calibri"/>
              </a:rPr>
              <a:t>tbd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  <a:latin typeface="Calibri"/>
              </a:rPr>
              <a:t>tbd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" name="Textfeld 200"/>
          <p:cNvSpPr txBox="1"/>
          <p:nvPr/>
        </p:nvSpPr>
        <p:spPr>
          <a:xfrm>
            <a:off x="879159" y="33112248"/>
            <a:ext cx="14639448" cy="3554801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>
              <a:defRPr/>
            </a:pPr>
            <a:r>
              <a:rPr lang="en-US" sz="4000" u="sng" dirty="0">
                <a:latin typeface="Calibri" charset="0"/>
              </a:rPr>
              <a:t>Section headline 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</a:pPr>
            <a:endParaRPr lang="en-US" sz="3200" b="1" dirty="0" smtClean="0">
              <a:latin typeface="+mn-lt"/>
            </a:endParaRPr>
          </a:p>
        </p:txBody>
      </p:sp>
      <p:sp>
        <p:nvSpPr>
          <p:cNvPr id="229" name="Textfeld 228"/>
          <p:cNvSpPr txBox="1"/>
          <p:nvPr/>
        </p:nvSpPr>
        <p:spPr>
          <a:xfrm>
            <a:off x="626731" y="7129985"/>
            <a:ext cx="8458200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1. </a:t>
            </a:r>
            <a:r>
              <a:rPr lang="en-US" sz="5500" b="1" dirty="0" smtClean="0">
                <a:latin typeface="+mn-lt"/>
              </a:rPr>
              <a:t>Section headline</a:t>
            </a:r>
            <a:endParaRPr lang="en-US" sz="5500" b="1" dirty="0">
              <a:latin typeface="+mn-lt"/>
            </a:endParaRPr>
          </a:p>
        </p:txBody>
      </p:sp>
      <p:sp>
        <p:nvSpPr>
          <p:cNvPr id="230" name="Textfeld 229"/>
          <p:cNvSpPr txBox="1"/>
          <p:nvPr/>
        </p:nvSpPr>
        <p:spPr>
          <a:xfrm>
            <a:off x="625937" y="12376779"/>
            <a:ext cx="13639801" cy="938700"/>
          </a:xfrm>
          <a:prstGeom prst="rect">
            <a:avLst/>
          </a:prstGeom>
          <a:noFill/>
          <a:ln>
            <a:noFill/>
          </a:ln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2. </a:t>
            </a:r>
            <a:r>
              <a:rPr lang="en-US" sz="5500" b="1" dirty="0" smtClean="0">
                <a:latin typeface="+mn-lt"/>
              </a:rPr>
              <a:t>Section headline</a:t>
            </a:r>
            <a:endParaRPr lang="en-US" sz="5500" b="1" dirty="0">
              <a:latin typeface="+mn-lt"/>
            </a:endParaRPr>
          </a:p>
        </p:txBody>
      </p:sp>
      <p:sp>
        <p:nvSpPr>
          <p:cNvPr id="231" name="Textfeld 230"/>
          <p:cNvSpPr txBox="1"/>
          <p:nvPr/>
        </p:nvSpPr>
        <p:spPr>
          <a:xfrm>
            <a:off x="755649" y="31898976"/>
            <a:ext cx="13639801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solidFill>
                  <a:prstClr val="black"/>
                </a:solidFill>
                <a:latin typeface="+mn-lt"/>
              </a:rPr>
              <a:t>4. </a:t>
            </a:r>
            <a:r>
              <a:rPr lang="en-US" sz="5500" b="1" dirty="0" smtClean="0">
                <a:solidFill>
                  <a:prstClr val="black"/>
                </a:solidFill>
              </a:rPr>
              <a:t>Conclusions &amp; Outlook</a:t>
            </a:r>
            <a:endParaRPr lang="en-US" sz="55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32" name="Textfeld 231"/>
          <p:cNvSpPr txBox="1"/>
          <p:nvPr/>
        </p:nvSpPr>
        <p:spPr>
          <a:xfrm>
            <a:off x="15518607" y="12458459"/>
            <a:ext cx="13639801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3. </a:t>
            </a:r>
            <a:r>
              <a:rPr lang="en-US" sz="5500" b="1" dirty="0" smtClean="0">
                <a:latin typeface="+mn-lt"/>
              </a:rPr>
              <a:t>Section headline</a:t>
            </a:r>
            <a:endParaRPr lang="en-US" sz="5500" b="1" dirty="0">
              <a:latin typeface="+mn-lt"/>
            </a:endParaRPr>
          </a:p>
        </p:txBody>
      </p:sp>
      <p:pic>
        <p:nvPicPr>
          <p:cNvPr id="234" name="Grafik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7" y="17365727"/>
            <a:ext cx="14240669" cy="5874753"/>
          </a:xfrm>
          <a:prstGeom prst="rect">
            <a:avLst/>
          </a:prstGeom>
        </p:spPr>
      </p:pic>
      <p:sp>
        <p:nvSpPr>
          <p:cNvPr id="235" name="Textfeld 234"/>
          <p:cNvSpPr txBox="1"/>
          <p:nvPr/>
        </p:nvSpPr>
        <p:spPr>
          <a:xfrm>
            <a:off x="718343" y="23418462"/>
            <a:ext cx="13563600" cy="507813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US" sz="2600" i="1" dirty="0" smtClean="0">
                <a:latin typeface="Calibri"/>
                <a:cs typeface="Calibri"/>
              </a:rPr>
              <a:t>Fig. 1:  Figure captions should be in italic and font size 26.</a:t>
            </a:r>
            <a:endParaRPr lang="en-US" sz="2600" i="1" dirty="0">
              <a:latin typeface="Calibri"/>
              <a:cs typeface="Calibri"/>
            </a:endParaRPr>
          </a:p>
        </p:txBody>
      </p:sp>
      <p:sp>
        <p:nvSpPr>
          <p:cNvPr id="242" name="Textfeld 241"/>
          <p:cNvSpPr txBox="1"/>
          <p:nvPr/>
        </p:nvSpPr>
        <p:spPr>
          <a:xfrm>
            <a:off x="15594805" y="7129985"/>
            <a:ext cx="8458200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>
                <a:latin typeface="+mn-lt"/>
              </a:rPr>
              <a:t>H</a:t>
            </a:r>
            <a:r>
              <a:rPr lang="en-US" sz="5500" b="1" dirty="0" smtClean="0">
                <a:latin typeface="+mn-lt"/>
              </a:rPr>
              <a:t>ypothesis</a:t>
            </a:r>
            <a:endParaRPr lang="en-US" sz="5500" b="1" dirty="0">
              <a:latin typeface="+mn-lt"/>
            </a:endParaRPr>
          </a:p>
        </p:txBody>
      </p:sp>
      <p:sp>
        <p:nvSpPr>
          <p:cNvPr id="243" name="Textfeld 242"/>
          <p:cNvSpPr txBox="1"/>
          <p:nvPr/>
        </p:nvSpPr>
        <p:spPr>
          <a:xfrm>
            <a:off x="21462206" y="32989763"/>
            <a:ext cx="9372597" cy="233908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US" sz="4000" u="sng" dirty="0" smtClean="0">
                <a:latin typeface="+mn-lt"/>
              </a:rPr>
              <a:t>Perspectives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You may use bullet points</a:t>
            </a:r>
          </a:p>
        </p:txBody>
      </p:sp>
      <p:sp>
        <p:nvSpPr>
          <p:cNvPr id="244" name="Textfeld 49"/>
          <p:cNvSpPr txBox="1">
            <a:spLocks noChangeArrowheads="1"/>
          </p:cNvSpPr>
          <p:nvPr/>
        </p:nvSpPr>
        <p:spPr bwMode="auto">
          <a:xfrm>
            <a:off x="659606" y="13504822"/>
            <a:ext cx="14247981" cy="3477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4000" u="sng" dirty="0" smtClean="0">
                <a:latin typeface="Calibri" charset="0"/>
              </a:rPr>
              <a:t>Section headline (font size: 40)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200" dirty="0" smtClean="0">
                <a:latin typeface="+mn-lt"/>
              </a:rPr>
              <a:t>Please insert text. Font size: 32 It should be no sentence, but brief, concise and explicit</a:t>
            </a: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smtClean="0">
                <a:latin typeface="+mn-lt"/>
              </a:rPr>
              <a:t>You may use bullet points</a:t>
            </a: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latin typeface="+mn-lt"/>
              </a:rPr>
              <a:t>t</a:t>
            </a:r>
            <a:r>
              <a:rPr lang="en-US" sz="3200" dirty="0" err="1" smtClean="0">
                <a:latin typeface="+mn-lt"/>
              </a:rPr>
              <a:t>bd</a:t>
            </a:r>
            <a:endParaRPr lang="en-US" sz="3200" dirty="0" smtClean="0">
              <a:latin typeface="+mn-lt"/>
            </a:endParaRP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latin typeface="+mn-lt"/>
              </a:rPr>
              <a:t>t</a:t>
            </a:r>
            <a:r>
              <a:rPr lang="en-US" sz="3200" dirty="0" err="1" smtClean="0">
                <a:latin typeface="+mn-lt"/>
              </a:rPr>
              <a:t>bd</a:t>
            </a:r>
            <a:endParaRPr lang="en-US" sz="3200" dirty="0" smtClean="0">
              <a:latin typeface="+mn-lt"/>
            </a:endParaRPr>
          </a:p>
        </p:txBody>
      </p:sp>
      <p:grpSp>
        <p:nvGrpSpPr>
          <p:cNvPr id="123" name="Gruppieren 122"/>
          <p:cNvGrpSpPr/>
          <p:nvPr/>
        </p:nvGrpSpPr>
        <p:grpSpPr>
          <a:xfrm>
            <a:off x="625936" y="24102518"/>
            <a:ext cx="14359269" cy="2408585"/>
            <a:chOff x="1269206" y="24178866"/>
            <a:chExt cx="14097000" cy="2408585"/>
          </a:xfrm>
        </p:grpSpPr>
        <p:sp>
          <p:nvSpPr>
            <p:cNvPr id="233" name="Textfeld 232"/>
            <p:cNvSpPr txBox="1"/>
            <p:nvPr/>
          </p:nvSpPr>
          <p:spPr>
            <a:xfrm>
              <a:off x="1269206" y="24653466"/>
              <a:ext cx="14020800" cy="723257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endParaRPr lang="en-US" sz="4100" u="sng" dirty="0" smtClean="0">
                <a:latin typeface="+mn-lt"/>
              </a:endParaRPr>
            </a:p>
          </p:txBody>
        </p:sp>
        <p:sp>
          <p:nvSpPr>
            <p:cNvPr id="245" name="Textfeld 49"/>
            <p:cNvSpPr txBox="1">
              <a:spLocks noChangeArrowheads="1"/>
            </p:cNvSpPr>
            <p:nvPr/>
          </p:nvSpPr>
          <p:spPr bwMode="auto">
            <a:xfrm>
              <a:off x="1345406" y="24178866"/>
              <a:ext cx="7162799" cy="707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1" tIns="45711" rIns="91421" bIns="45711">
              <a:spAutoFit/>
            </a:bodyPr>
            <a:lstStyle>
              <a:lvl1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4000" u="sng" dirty="0">
                  <a:latin typeface="Calibri" charset="0"/>
                </a:rPr>
                <a:t>Section headline (font size: 40)</a:t>
              </a:r>
            </a:p>
          </p:txBody>
        </p:sp>
        <p:sp>
          <p:nvSpPr>
            <p:cNvPr id="246" name="Textfeld 245"/>
            <p:cNvSpPr txBox="1"/>
            <p:nvPr/>
          </p:nvSpPr>
          <p:spPr>
            <a:xfrm>
              <a:off x="1421606" y="24940865"/>
              <a:ext cx="13944600" cy="1646586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pPr lvl="0">
                <a:spcBef>
                  <a:spcPts val="600"/>
                </a:spcBef>
                <a:defRPr/>
              </a:pPr>
              <a:r>
                <a:rPr lang="en-US" sz="3200" dirty="0">
                  <a:solidFill>
                    <a:prstClr val="black"/>
                  </a:solidFill>
                  <a:latin typeface="Calibri"/>
                </a:rPr>
                <a:t>Please insert text. Font size: 32 It should be no sentence, but brief, concise and explicit</a:t>
              </a:r>
            </a:p>
            <a:p>
              <a:pPr marL="269875" lvl="0" indent="-269875">
                <a:spcBef>
                  <a:spcPts val="600"/>
                </a:spcBef>
                <a:buFont typeface="Arial" charset="0"/>
                <a:buChar char="•"/>
                <a:defRPr/>
              </a:pPr>
              <a:r>
                <a:rPr lang="en-US" sz="3200" dirty="0">
                  <a:solidFill>
                    <a:prstClr val="black"/>
                  </a:solidFill>
                  <a:latin typeface="Calibri"/>
                </a:rPr>
                <a:t>You may use bullet </a:t>
              </a:r>
              <a:r>
                <a:rPr lang="en-US" sz="3200" dirty="0" smtClean="0">
                  <a:solidFill>
                    <a:prstClr val="black"/>
                  </a:solidFill>
                  <a:latin typeface="Calibri"/>
                </a:rPr>
                <a:t>points</a:t>
              </a:r>
              <a:endParaRPr lang="en-US" sz="32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47" name="Textfeld 246"/>
          <p:cNvSpPr txBox="1"/>
          <p:nvPr/>
        </p:nvSpPr>
        <p:spPr>
          <a:xfrm>
            <a:off x="24333981" y="42284401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printed at </a:t>
            </a:r>
            <a:r>
              <a:rPr lang="en-US" sz="2400" dirty="0" err="1" smtClean="0">
                <a:latin typeface="+mn-lt"/>
              </a:rPr>
              <a:t>Universitätsrechenzentrum</a:t>
            </a:r>
            <a:r>
              <a:rPr lang="en-US" sz="2400" dirty="0" smtClean="0">
                <a:latin typeface="+mn-lt"/>
              </a:rPr>
              <a:t> Leipzig</a:t>
            </a:r>
            <a:endParaRPr lang="en-US" sz="2400" dirty="0">
              <a:latin typeface="+mn-lt"/>
            </a:endParaRPr>
          </a:p>
        </p:txBody>
      </p:sp>
      <p:pic>
        <p:nvPicPr>
          <p:cNvPr id="174" name="Grafik 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742180" y="40597928"/>
            <a:ext cx="2437134" cy="1304872"/>
          </a:xfrm>
          <a:prstGeom prst="rect">
            <a:avLst/>
          </a:prstGeom>
        </p:spPr>
      </p:pic>
      <p:grpSp>
        <p:nvGrpSpPr>
          <p:cNvPr id="126" name="Gruppieren 125"/>
          <p:cNvGrpSpPr/>
          <p:nvPr/>
        </p:nvGrpSpPr>
        <p:grpSpPr>
          <a:xfrm>
            <a:off x="20471606" y="330201"/>
            <a:ext cx="6578202" cy="6541112"/>
            <a:chOff x="20446604" y="330201"/>
            <a:chExt cx="6578202" cy="6541112"/>
          </a:xfrm>
        </p:grpSpPr>
        <p:sp>
          <p:nvSpPr>
            <p:cNvPr id="125" name="Ellipse 124"/>
            <p:cNvSpPr/>
            <p:nvPr/>
          </p:nvSpPr>
          <p:spPr>
            <a:xfrm>
              <a:off x="20446604" y="330201"/>
              <a:ext cx="6578202" cy="65411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6" name="Grafik 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32106" y="475426"/>
              <a:ext cx="6150704" cy="6150704"/>
            </a:xfrm>
            <a:prstGeom prst="rect">
              <a:avLst/>
            </a:prstGeom>
          </p:spPr>
        </p:pic>
      </p:grpSp>
      <p:pic>
        <p:nvPicPr>
          <p:cNvPr id="179" name="Grafik 6" descr="logo_bremen_4c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2098413" y="41279053"/>
            <a:ext cx="3940078" cy="685231"/>
          </a:xfrm>
          <a:prstGeom prst="rect">
            <a:avLst/>
          </a:prstGeom>
        </p:spPr>
      </p:pic>
      <p:pic>
        <p:nvPicPr>
          <p:cNvPr id="180" name="Bild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485218" y="40603737"/>
            <a:ext cx="2953043" cy="1443711"/>
          </a:xfrm>
          <a:prstGeom prst="rect">
            <a:avLst/>
          </a:prstGeom>
        </p:spPr>
      </p:pic>
      <p:pic>
        <p:nvPicPr>
          <p:cNvPr id="181" name="Grafik 18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t="12369" r="5114" b="14328"/>
          <a:stretch/>
        </p:blipFill>
        <p:spPr>
          <a:xfrm>
            <a:off x="7711747" y="40590179"/>
            <a:ext cx="4092301" cy="1371600"/>
          </a:xfrm>
          <a:prstGeom prst="rect">
            <a:avLst/>
          </a:prstGeom>
        </p:spPr>
      </p:pic>
      <p:pic>
        <p:nvPicPr>
          <p:cNvPr id="127" name="Grafik 1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711" y="40927870"/>
            <a:ext cx="5461795" cy="974930"/>
          </a:xfrm>
          <a:prstGeom prst="rect">
            <a:avLst/>
          </a:prstGeom>
        </p:spPr>
      </p:pic>
      <p:sp>
        <p:nvSpPr>
          <p:cNvPr id="69" name="Textfeld 68"/>
          <p:cNvSpPr txBox="1"/>
          <p:nvPr/>
        </p:nvSpPr>
        <p:spPr>
          <a:xfrm>
            <a:off x="755649" y="37162749"/>
            <a:ext cx="13639801" cy="646313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3600" b="1" dirty="0" smtClean="0">
                <a:solidFill>
                  <a:prstClr val="black"/>
                </a:solidFill>
              </a:rPr>
              <a:t>REFERENCES</a:t>
            </a:r>
            <a:endParaRPr lang="en-US" sz="36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879158" y="37897834"/>
            <a:ext cx="28507849" cy="1477309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prstClr val="black"/>
                </a:solidFill>
              </a:rPr>
              <a:t>Reference 1 (font size: 24)</a:t>
            </a: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de-DE" sz="2400" dirty="0" smtClean="0">
                <a:solidFill>
                  <a:prstClr val="black"/>
                </a:solidFill>
              </a:rPr>
              <a:t>Reference 2 </a:t>
            </a:r>
            <a:endParaRPr lang="en-US" sz="2400" dirty="0" smtClean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</a:pPr>
            <a:endParaRPr lang="en-US" sz="32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69185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7205" y="421978"/>
            <a:ext cx="29337001" cy="6294463"/>
          </a:xfrm>
          <a:custGeom>
            <a:avLst/>
            <a:gdLst/>
            <a:ahLst/>
            <a:cxnLst/>
            <a:rect l="l" t="t" r="r" b="b"/>
            <a:pathLst>
              <a:path w="10745470" h="2562225">
                <a:moveTo>
                  <a:pt x="0" y="2561628"/>
                </a:moveTo>
                <a:lnTo>
                  <a:pt x="10745305" y="2561628"/>
                </a:lnTo>
                <a:lnTo>
                  <a:pt x="10745305" y="0"/>
                </a:lnTo>
                <a:lnTo>
                  <a:pt x="0" y="0"/>
                </a:lnTo>
                <a:lnTo>
                  <a:pt x="0" y="2561628"/>
                </a:lnTo>
                <a:close/>
              </a:path>
            </a:pathLst>
          </a:custGeom>
          <a:solidFill>
            <a:srgbClr val="61625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4" name="Gruppieren 123"/>
          <p:cNvGrpSpPr/>
          <p:nvPr/>
        </p:nvGrpSpPr>
        <p:grpSpPr>
          <a:xfrm>
            <a:off x="507206" y="39897484"/>
            <a:ext cx="6728049" cy="1911324"/>
            <a:chOff x="1274017" y="39897484"/>
            <a:chExt cx="5961238" cy="1628482"/>
          </a:xfrm>
        </p:grpSpPr>
        <p:sp>
          <p:nvSpPr>
            <p:cNvPr id="117" name="object 117"/>
            <p:cNvSpPr/>
            <p:nvPr/>
          </p:nvSpPr>
          <p:spPr>
            <a:xfrm>
              <a:off x="3355610" y="39913966"/>
              <a:ext cx="3239254" cy="40205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274017" y="39897484"/>
              <a:ext cx="1857060" cy="419192"/>
            </a:xfrm>
            <a:custGeom>
              <a:avLst/>
              <a:gdLst/>
              <a:ahLst/>
              <a:cxnLst/>
              <a:rect l="l" t="t" r="r" b="b"/>
              <a:pathLst>
                <a:path w="872490" h="196850">
                  <a:moveTo>
                    <a:pt x="95200" y="41294"/>
                  </a:moveTo>
                  <a:lnTo>
                    <a:pt x="45738" y="41294"/>
                  </a:lnTo>
                  <a:lnTo>
                    <a:pt x="45738" y="196423"/>
                  </a:lnTo>
                  <a:lnTo>
                    <a:pt x="95200" y="196423"/>
                  </a:lnTo>
                  <a:lnTo>
                    <a:pt x="95200" y="41294"/>
                  </a:lnTo>
                  <a:close/>
                </a:path>
                <a:path w="872490" h="196850">
                  <a:moveTo>
                    <a:pt x="140945" y="3064"/>
                  </a:moveTo>
                  <a:lnTo>
                    <a:pt x="0" y="3064"/>
                  </a:lnTo>
                  <a:lnTo>
                    <a:pt x="0" y="41294"/>
                  </a:lnTo>
                  <a:lnTo>
                    <a:pt x="140945" y="41294"/>
                  </a:lnTo>
                  <a:lnTo>
                    <a:pt x="140945" y="3064"/>
                  </a:lnTo>
                  <a:close/>
                </a:path>
                <a:path w="872490" h="196850">
                  <a:moveTo>
                    <a:pt x="175249" y="3064"/>
                  </a:moveTo>
                  <a:lnTo>
                    <a:pt x="175249" y="196423"/>
                  </a:lnTo>
                  <a:lnTo>
                    <a:pt x="224710" y="196423"/>
                  </a:lnTo>
                  <a:lnTo>
                    <a:pt x="224710" y="119965"/>
                  </a:lnTo>
                  <a:lnTo>
                    <a:pt x="305202" y="119965"/>
                  </a:lnTo>
                  <a:lnTo>
                    <a:pt x="303259" y="115005"/>
                  </a:lnTo>
                  <a:lnTo>
                    <a:pt x="296974" y="106070"/>
                  </a:lnTo>
                  <a:lnTo>
                    <a:pt x="287741" y="100579"/>
                  </a:lnTo>
                  <a:lnTo>
                    <a:pt x="301222" y="95426"/>
                  </a:lnTo>
                  <a:lnTo>
                    <a:pt x="311487" y="87415"/>
                  </a:lnTo>
                  <a:lnTo>
                    <a:pt x="314139" y="83400"/>
                  </a:lnTo>
                  <a:lnTo>
                    <a:pt x="224710" y="83400"/>
                  </a:lnTo>
                  <a:lnTo>
                    <a:pt x="224710" y="39635"/>
                  </a:lnTo>
                  <a:lnTo>
                    <a:pt x="319298" y="39635"/>
                  </a:lnTo>
                  <a:lnTo>
                    <a:pt x="316518" y="30902"/>
                  </a:lnTo>
                  <a:lnTo>
                    <a:pt x="309097" y="19767"/>
                  </a:lnTo>
                  <a:lnTo>
                    <a:pt x="299285" y="11694"/>
                  </a:lnTo>
                  <a:lnTo>
                    <a:pt x="287505" y="6411"/>
                  </a:lnTo>
                  <a:lnTo>
                    <a:pt x="274180" y="3647"/>
                  </a:lnTo>
                  <a:lnTo>
                    <a:pt x="175249" y="3064"/>
                  </a:lnTo>
                  <a:close/>
                </a:path>
                <a:path w="872490" h="196850">
                  <a:moveTo>
                    <a:pt x="305202" y="119965"/>
                  </a:moveTo>
                  <a:lnTo>
                    <a:pt x="235083" y="119965"/>
                  </a:lnTo>
                  <a:lnTo>
                    <a:pt x="246207" y="121547"/>
                  </a:lnTo>
                  <a:lnTo>
                    <a:pt x="254603" y="127145"/>
                  </a:lnTo>
                  <a:lnTo>
                    <a:pt x="261480" y="138040"/>
                  </a:lnTo>
                  <a:lnTo>
                    <a:pt x="268048" y="155511"/>
                  </a:lnTo>
                  <a:lnTo>
                    <a:pt x="280559" y="196423"/>
                  </a:lnTo>
                  <a:lnTo>
                    <a:pt x="332150" y="196423"/>
                  </a:lnTo>
                  <a:lnTo>
                    <a:pt x="314064" y="143789"/>
                  </a:lnTo>
                  <a:lnTo>
                    <a:pt x="308203" y="127623"/>
                  </a:lnTo>
                  <a:lnTo>
                    <a:pt x="305202" y="119965"/>
                  </a:lnTo>
                  <a:close/>
                </a:path>
                <a:path w="872490" h="196850">
                  <a:moveTo>
                    <a:pt x="319298" y="39635"/>
                  </a:moveTo>
                  <a:lnTo>
                    <a:pt x="237743" y="39635"/>
                  </a:lnTo>
                  <a:lnTo>
                    <a:pt x="254004" y="40862"/>
                  </a:lnTo>
                  <a:lnTo>
                    <a:pt x="266784" y="45798"/>
                  </a:lnTo>
                  <a:lnTo>
                    <a:pt x="273477" y="56332"/>
                  </a:lnTo>
                  <a:lnTo>
                    <a:pt x="269559" y="73013"/>
                  </a:lnTo>
                  <a:lnTo>
                    <a:pt x="259244" y="80881"/>
                  </a:lnTo>
                  <a:lnTo>
                    <a:pt x="245777" y="83246"/>
                  </a:lnTo>
                  <a:lnTo>
                    <a:pt x="224710" y="83400"/>
                  </a:lnTo>
                  <a:lnTo>
                    <a:pt x="314139" y="83400"/>
                  </a:lnTo>
                  <a:lnTo>
                    <a:pt x="318566" y="76700"/>
                  </a:lnTo>
                  <a:lnTo>
                    <a:pt x="322488" y="63435"/>
                  </a:lnTo>
                  <a:lnTo>
                    <a:pt x="321122" y="45367"/>
                  </a:lnTo>
                  <a:lnTo>
                    <a:pt x="319298" y="39635"/>
                  </a:lnTo>
                  <a:close/>
                </a:path>
                <a:path w="872490" h="196850">
                  <a:moveTo>
                    <a:pt x="495541" y="54589"/>
                  </a:moveTo>
                  <a:lnTo>
                    <a:pt x="446080" y="54589"/>
                  </a:lnTo>
                  <a:lnTo>
                    <a:pt x="446080" y="196423"/>
                  </a:lnTo>
                  <a:lnTo>
                    <a:pt x="495541" y="196423"/>
                  </a:lnTo>
                  <a:lnTo>
                    <a:pt x="495541" y="54589"/>
                  </a:lnTo>
                  <a:close/>
                </a:path>
                <a:path w="872490" h="196850">
                  <a:moveTo>
                    <a:pt x="495541" y="3064"/>
                  </a:moveTo>
                  <a:lnTo>
                    <a:pt x="451932" y="3064"/>
                  </a:lnTo>
                  <a:lnTo>
                    <a:pt x="388900" y="45726"/>
                  </a:lnTo>
                  <a:lnTo>
                    <a:pt x="410976" y="80632"/>
                  </a:lnTo>
                  <a:lnTo>
                    <a:pt x="446080" y="54589"/>
                  </a:lnTo>
                  <a:lnTo>
                    <a:pt x="495541" y="54589"/>
                  </a:lnTo>
                  <a:lnTo>
                    <a:pt x="495541" y="3064"/>
                  </a:lnTo>
                  <a:close/>
                </a:path>
                <a:path w="872490" h="196850">
                  <a:moveTo>
                    <a:pt x="696058" y="3064"/>
                  </a:moveTo>
                  <a:lnTo>
                    <a:pt x="562557" y="3064"/>
                  </a:lnTo>
                  <a:lnTo>
                    <a:pt x="562557" y="39635"/>
                  </a:lnTo>
                  <a:lnTo>
                    <a:pt x="645529" y="39635"/>
                  </a:lnTo>
                  <a:lnTo>
                    <a:pt x="576390" y="196423"/>
                  </a:lnTo>
                  <a:lnTo>
                    <a:pt x="629573" y="196423"/>
                  </a:lnTo>
                  <a:lnTo>
                    <a:pt x="696058" y="44896"/>
                  </a:lnTo>
                  <a:lnTo>
                    <a:pt x="696058" y="3064"/>
                  </a:lnTo>
                  <a:close/>
                </a:path>
                <a:path w="872490" h="196850">
                  <a:moveTo>
                    <a:pt x="864851" y="39031"/>
                  </a:moveTo>
                  <a:lnTo>
                    <a:pt x="780672" y="39031"/>
                  </a:lnTo>
                  <a:lnTo>
                    <a:pt x="799647" y="40054"/>
                  </a:lnTo>
                  <a:lnTo>
                    <a:pt x="812016" y="45005"/>
                  </a:lnTo>
                  <a:lnTo>
                    <a:pt x="818330" y="54096"/>
                  </a:lnTo>
                  <a:lnTo>
                    <a:pt x="817484" y="63924"/>
                  </a:lnTo>
                  <a:lnTo>
                    <a:pt x="814484" y="73875"/>
                  </a:lnTo>
                  <a:lnTo>
                    <a:pt x="786107" y="114301"/>
                  </a:lnTo>
                  <a:lnTo>
                    <a:pt x="754881" y="144434"/>
                  </a:lnTo>
                  <a:lnTo>
                    <a:pt x="743958" y="154282"/>
                  </a:lnTo>
                  <a:lnTo>
                    <a:pt x="738075" y="196423"/>
                  </a:lnTo>
                  <a:lnTo>
                    <a:pt x="872375" y="196423"/>
                  </a:lnTo>
                  <a:lnTo>
                    <a:pt x="872375" y="159858"/>
                  </a:lnTo>
                  <a:lnTo>
                    <a:pt x="798976" y="159858"/>
                  </a:lnTo>
                  <a:lnTo>
                    <a:pt x="812272" y="147946"/>
                  </a:lnTo>
                  <a:lnTo>
                    <a:pt x="845171" y="113100"/>
                  </a:lnTo>
                  <a:lnTo>
                    <a:pt x="865706" y="76030"/>
                  </a:lnTo>
                  <a:lnTo>
                    <a:pt x="868567" y="62774"/>
                  </a:lnTo>
                  <a:lnTo>
                    <a:pt x="867148" y="46291"/>
                  </a:lnTo>
                  <a:lnTo>
                    <a:pt x="864851" y="39031"/>
                  </a:lnTo>
                  <a:close/>
                </a:path>
                <a:path w="872490" h="196850">
                  <a:moveTo>
                    <a:pt x="805962" y="0"/>
                  </a:moveTo>
                  <a:lnTo>
                    <a:pt x="758353" y="5859"/>
                  </a:lnTo>
                  <a:lnTo>
                    <a:pt x="743732" y="10676"/>
                  </a:lnTo>
                  <a:lnTo>
                    <a:pt x="744457" y="51267"/>
                  </a:lnTo>
                  <a:lnTo>
                    <a:pt x="754722" y="46235"/>
                  </a:lnTo>
                  <a:lnTo>
                    <a:pt x="767277" y="41971"/>
                  </a:lnTo>
                  <a:lnTo>
                    <a:pt x="780672" y="39031"/>
                  </a:lnTo>
                  <a:lnTo>
                    <a:pt x="864851" y="39031"/>
                  </a:lnTo>
                  <a:lnTo>
                    <a:pt x="862786" y="32506"/>
                  </a:lnTo>
                  <a:lnTo>
                    <a:pt x="855742" y="21303"/>
                  </a:lnTo>
                  <a:lnTo>
                    <a:pt x="846276" y="12567"/>
                  </a:lnTo>
                  <a:lnTo>
                    <a:pt x="834651" y="6182"/>
                  </a:lnTo>
                  <a:lnTo>
                    <a:pt x="821126" y="2031"/>
                  </a:lnTo>
                  <a:lnTo>
                    <a:pt x="805962" y="0"/>
                  </a:lnTo>
                  <a:close/>
                </a:path>
              </a:pathLst>
            </a:custGeom>
            <a:solidFill>
              <a:srgbClr val="3674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3373103" y="40775391"/>
              <a:ext cx="3862152" cy="7505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381047" y="40761421"/>
              <a:ext cx="1725372" cy="60315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1" name="object 121"/>
          <p:cNvSpPr txBox="1">
            <a:spLocks noGrp="1"/>
          </p:cNvSpPr>
          <p:nvPr>
            <p:ph type="ftr" sz="quarter" idx="5"/>
          </p:nvPr>
        </p:nvSpPr>
        <p:spPr>
          <a:xfrm>
            <a:off x="7901656" y="39846250"/>
            <a:ext cx="3503275" cy="367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038"/>
            <a:r>
              <a:rPr dirty="0"/>
              <a:t>COORDIN</a:t>
            </a:r>
            <a:r>
              <a:rPr spc="-117" dirty="0"/>
              <a:t>A</a:t>
            </a:r>
            <a:r>
              <a:rPr dirty="0"/>
              <a:t>TING UNIVERSITY</a:t>
            </a:r>
          </a:p>
        </p:txBody>
      </p:sp>
      <p:sp>
        <p:nvSpPr>
          <p:cNvPr id="189" name="Rectangle 5"/>
          <p:cNvSpPr>
            <a:spLocks noChangeArrowheads="1"/>
          </p:cNvSpPr>
          <p:nvPr/>
        </p:nvSpPr>
        <p:spPr bwMode="auto">
          <a:xfrm>
            <a:off x="879159" y="578440"/>
            <a:ext cx="19567445" cy="2658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4559" tIns="97278" rIns="194559" bIns="97278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Please insert your</a:t>
            </a:r>
          </a:p>
          <a:p>
            <a:r>
              <a:rPr lang="en-US" sz="8000" b="1" dirty="0" smtClean="0">
                <a:solidFill>
                  <a:schemeClr val="bg1"/>
                </a:solidFill>
                <a:latin typeface="Calibri"/>
                <a:cs typeface="Calibri"/>
              </a:rPr>
              <a:t>poster</a:t>
            </a:r>
            <a:r>
              <a:rPr lang="en-US" sz="8000" b="1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title here (font size: </a:t>
            </a:r>
            <a:r>
              <a:rPr lang="en-US" sz="8000" b="1" dirty="0" smtClean="0">
                <a:solidFill>
                  <a:schemeClr val="bg1"/>
                </a:solidFill>
                <a:latin typeface="Calibri"/>
                <a:cs typeface="Calibri"/>
              </a:rPr>
              <a:t>77)</a:t>
            </a:r>
            <a:r>
              <a:rPr lang="en-US" sz="8000" b="1" dirty="0">
                <a:solidFill>
                  <a:schemeClr val="bg1"/>
                </a:solidFill>
                <a:latin typeface="Calibri"/>
                <a:cs typeface="Calibri"/>
              </a:rPr>
              <a:t>. </a:t>
            </a:r>
          </a:p>
        </p:txBody>
      </p:sp>
      <p:sp>
        <p:nvSpPr>
          <p:cNvPr id="190" name="Text Box 181"/>
          <p:cNvSpPr txBox="1">
            <a:spLocks noChangeArrowheads="1"/>
          </p:cNvSpPr>
          <p:nvPr/>
        </p:nvSpPr>
        <p:spPr bwMode="auto">
          <a:xfrm>
            <a:off x="995255" y="4159513"/>
            <a:ext cx="19960755" cy="105209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151928" tIns="78999" rIns="151928" bIns="78999">
            <a:spAutoFit/>
          </a:bodyPr>
          <a:lstStyle/>
          <a:p>
            <a:pPr defTabSz="770296">
              <a:buClr>
                <a:srgbClr val="000000"/>
              </a:buClr>
              <a:buSzPct val="100000"/>
              <a:tabLst>
                <a:tab pos="0" algn="l"/>
                <a:tab pos="756779" algn="l"/>
                <a:tab pos="1527066" algn="l"/>
                <a:tab pos="2283846" algn="l"/>
                <a:tab pos="3023725" algn="l"/>
                <a:tab pos="3780504" algn="l"/>
                <a:tab pos="4550791" algn="l"/>
                <a:tab pos="5307569" algn="l"/>
                <a:tab pos="6064339" algn="l"/>
                <a:tab pos="6821109" algn="l"/>
                <a:tab pos="7577890" algn="l"/>
                <a:tab pos="8348186" algn="l"/>
                <a:tab pos="9104956" algn="l"/>
                <a:tab pos="9861735" algn="l"/>
                <a:tab pos="10615130" algn="l"/>
                <a:tab pos="11371911" algn="l"/>
                <a:tab pos="12128670" algn="l"/>
                <a:tab pos="12885451" algn="l"/>
                <a:tab pos="13655747" algn="l"/>
                <a:tab pos="14412517" algn="l"/>
                <a:tab pos="15152395" algn="l"/>
                <a:tab pos="15892285" algn="l"/>
                <a:tab pos="17111916" algn="l"/>
                <a:tab pos="18331529" algn="l"/>
                <a:tab pos="19551161" algn="l"/>
                <a:tab pos="20770784" algn="l"/>
                <a:tab pos="22003922" algn="l"/>
                <a:tab pos="23206654" algn="l"/>
                <a:tab pos="24443177" algn="l"/>
                <a:tab pos="25662789" algn="l"/>
                <a:tab pos="26879047" algn="l"/>
                <a:tab pos="28115559" algn="l"/>
              </a:tabLst>
            </a:pP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Please insert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Name of contributors 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(font </a:t>
            </a:r>
            <a:r>
              <a:rPr lang="en-US" sz="5800" dirty="0">
                <a:solidFill>
                  <a:schemeClr val="bg1"/>
                </a:solidFill>
                <a:cs typeface="Lucida Sans Unicode" pitchFamily="34" charset="0"/>
              </a:rPr>
              <a:t>size:58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) </a:t>
            </a:r>
            <a:r>
              <a:rPr lang="en-US" sz="5800" baseline="30000" dirty="0" smtClean="0">
                <a:solidFill>
                  <a:schemeClr val="bg1"/>
                </a:solidFill>
                <a:cs typeface="Lucida Sans Unicode" pitchFamily="34" charset="0"/>
              </a:rPr>
              <a:t>1</a:t>
            </a:r>
            <a:r>
              <a:rPr lang="en-US" sz="5800" dirty="0" smtClean="0">
                <a:solidFill>
                  <a:schemeClr val="bg1"/>
                </a:solidFill>
                <a:cs typeface="Lucida Sans Unicode" pitchFamily="34" charset="0"/>
              </a:rPr>
              <a:t> </a:t>
            </a:r>
            <a:endParaRPr lang="en-US" sz="5800" dirty="0">
              <a:solidFill>
                <a:schemeClr val="bg1"/>
              </a:solidFill>
              <a:cs typeface="Lucida Sans Unicode" pitchFamily="34" charset="0"/>
            </a:endParaRPr>
          </a:p>
        </p:txBody>
      </p:sp>
      <p:grpSp>
        <p:nvGrpSpPr>
          <p:cNvPr id="122" name="Gruppieren 121"/>
          <p:cNvGrpSpPr/>
          <p:nvPr/>
        </p:nvGrpSpPr>
        <p:grpSpPr>
          <a:xfrm>
            <a:off x="15590811" y="8221924"/>
            <a:ext cx="14253395" cy="3200402"/>
            <a:chOff x="15594807" y="8604250"/>
            <a:chExt cx="13335000" cy="3200402"/>
          </a:xfrm>
        </p:grpSpPr>
        <p:sp>
          <p:nvSpPr>
            <p:cNvPr id="197" name="Rechteck 196"/>
            <p:cNvSpPr/>
            <p:nvPr/>
          </p:nvSpPr>
          <p:spPr>
            <a:xfrm>
              <a:off x="15594807" y="8604250"/>
              <a:ext cx="13335000" cy="3200402"/>
            </a:xfrm>
            <a:prstGeom prst="rect">
              <a:avLst/>
            </a:prstGeom>
            <a:solidFill>
              <a:srgbClr val="61625F"/>
            </a:solidFill>
            <a:ln w="63500">
              <a:solidFill>
                <a:srgbClr val="4A60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1" tIns="45711" rIns="91421" bIns="45711" rtlCol="0" anchor="ctr"/>
            <a:lstStyle/>
            <a:p>
              <a:pPr algn="ctr"/>
              <a:endParaRPr lang="en-US" dirty="0"/>
            </a:p>
          </p:txBody>
        </p:sp>
        <p:sp>
          <p:nvSpPr>
            <p:cNvPr id="198" name="Textfeld 197"/>
            <p:cNvSpPr txBox="1"/>
            <p:nvPr/>
          </p:nvSpPr>
          <p:spPr>
            <a:xfrm>
              <a:off x="15823409" y="9061451"/>
              <a:ext cx="13106398" cy="2308306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Please insert</a:t>
              </a:r>
            </a:p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your project </a:t>
              </a:r>
            </a:p>
            <a:p>
              <a:pPr algn="just"/>
              <a:r>
                <a:rPr lang="en-US" sz="4800" b="1" dirty="0" smtClean="0">
                  <a:solidFill>
                    <a:schemeClr val="bg1"/>
                  </a:solidFill>
                  <a:latin typeface="Calibri"/>
                  <a:cs typeface="Calibri"/>
                </a:rPr>
                <a:t>hypothesis</a:t>
              </a:r>
              <a:endParaRPr lang="en-US" sz="4800" b="1" dirty="0">
                <a:solidFill>
                  <a:schemeClr val="bg1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99" name="Textfeld 198"/>
          <p:cNvSpPr txBox="1"/>
          <p:nvPr/>
        </p:nvSpPr>
        <p:spPr>
          <a:xfrm>
            <a:off x="659606" y="8299952"/>
            <a:ext cx="14325601" cy="35394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lvl="0">
              <a:defRPr/>
            </a:pPr>
            <a:r>
              <a:rPr lang="en-US" sz="4000" u="sng" dirty="0">
                <a:solidFill>
                  <a:prstClr val="black"/>
                </a:solidFill>
                <a:latin typeface="Calibri" charset="0"/>
              </a:rPr>
              <a:t>Section headline 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200" name="Textfeld 199"/>
          <p:cNvSpPr txBox="1"/>
          <p:nvPr/>
        </p:nvSpPr>
        <p:spPr>
          <a:xfrm>
            <a:off x="15518607" y="13481937"/>
            <a:ext cx="13868401" cy="353941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eaLnBrk="1" hangingPunct="1">
              <a:defRPr/>
            </a:pPr>
            <a:r>
              <a:rPr lang="en-US" sz="4400" u="sng" dirty="0">
                <a:latin typeface="Calibri" charset="0"/>
              </a:rPr>
              <a:t>Section headline 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Please insert text. Font size: 32 It should be no sentence, but brief, concise and </a:t>
            </a: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explicit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  <a:latin typeface="Calibri"/>
              </a:rPr>
              <a:t>tbd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  <a:latin typeface="Calibri"/>
              </a:rPr>
              <a:t>tbd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1" name="Textfeld 200"/>
          <p:cNvSpPr txBox="1"/>
          <p:nvPr/>
        </p:nvSpPr>
        <p:spPr>
          <a:xfrm>
            <a:off x="879159" y="33112248"/>
            <a:ext cx="14106046" cy="404724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>
              <a:defRPr/>
            </a:pPr>
            <a:r>
              <a:rPr lang="en-US" sz="4000" u="sng" dirty="0">
                <a:latin typeface="Calibri" charset="0"/>
              </a:rPr>
              <a:t>Section headline (font size: 40)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</a:rPr>
              <a:t>You may use bullet points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solidFill>
                  <a:prstClr val="black"/>
                </a:solidFill>
              </a:rPr>
              <a:t>tbd</a:t>
            </a:r>
            <a:endParaRPr lang="en-US" sz="3200" dirty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</a:pPr>
            <a:endParaRPr lang="en-US" sz="3200" b="1" dirty="0" smtClean="0">
              <a:latin typeface="+mn-lt"/>
            </a:endParaRPr>
          </a:p>
        </p:txBody>
      </p:sp>
      <p:sp>
        <p:nvSpPr>
          <p:cNvPr id="229" name="Textfeld 228"/>
          <p:cNvSpPr txBox="1"/>
          <p:nvPr/>
        </p:nvSpPr>
        <p:spPr>
          <a:xfrm>
            <a:off x="626731" y="7129985"/>
            <a:ext cx="8458200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1. </a:t>
            </a:r>
            <a:r>
              <a:rPr lang="en-US" sz="5500" b="1" dirty="0" smtClean="0">
                <a:latin typeface="+mn-lt"/>
              </a:rPr>
              <a:t>Section headline</a:t>
            </a:r>
            <a:endParaRPr lang="en-US" sz="5500" b="1" dirty="0">
              <a:latin typeface="+mn-lt"/>
            </a:endParaRPr>
          </a:p>
        </p:txBody>
      </p:sp>
      <p:sp>
        <p:nvSpPr>
          <p:cNvPr id="230" name="Textfeld 229"/>
          <p:cNvSpPr txBox="1"/>
          <p:nvPr/>
        </p:nvSpPr>
        <p:spPr>
          <a:xfrm>
            <a:off x="625937" y="12376779"/>
            <a:ext cx="13639801" cy="938700"/>
          </a:xfrm>
          <a:prstGeom prst="rect">
            <a:avLst/>
          </a:prstGeom>
          <a:noFill/>
          <a:ln>
            <a:noFill/>
          </a:ln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2. </a:t>
            </a:r>
            <a:r>
              <a:rPr lang="en-US" sz="5500" b="1" dirty="0" smtClean="0"/>
              <a:t>Section headline</a:t>
            </a:r>
            <a:endParaRPr lang="en-US" sz="5500" b="1" dirty="0">
              <a:latin typeface="+mn-lt"/>
            </a:endParaRPr>
          </a:p>
        </p:txBody>
      </p:sp>
      <p:sp>
        <p:nvSpPr>
          <p:cNvPr id="231" name="Textfeld 230"/>
          <p:cNvSpPr txBox="1"/>
          <p:nvPr/>
        </p:nvSpPr>
        <p:spPr>
          <a:xfrm>
            <a:off x="755649" y="31898976"/>
            <a:ext cx="13639801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solidFill>
                  <a:prstClr val="black"/>
                </a:solidFill>
                <a:latin typeface="+mn-lt"/>
              </a:rPr>
              <a:t>4. </a:t>
            </a:r>
            <a:r>
              <a:rPr lang="en-US" sz="5500" b="1" dirty="0" smtClean="0">
                <a:solidFill>
                  <a:prstClr val="black"/>
                </a:solidFill>
                <a:latin typeface="+mn-lt"/>
              </a:rPr>
              <a:t>Conclusions &amp; Outlook</a:t>
            </a:r>
            <a:endParaRPr lang="en-US" sz="55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232" name="Textfeld 231"/>
          <p:cNvSpPr txBox="1"/>
          <p:nvPr/>
        </p:nvSpPr>
        <p:spPr>
          <a:xfrm>
            <a:off x="15518607" y="12458459"/>
            <a:ext cx="13639801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3. </a:t>
            </a:r>
            <a:r>
              <a:rPr lang="en-US" sz="5500" b="1" dirty="0" smtClean="0"/>
              <a:t>Section headline</a:t>
            </a:r>
            <a:endParaRPr lang="en-US" sz="5500" b="1" dirty="0">
              <a:latin typeface="+mn-lt"/>
            </a:endParaRPr>
          </a:p>
        </p:txBody>
      </p:sp>
      <p:pic>
        <p:nvPicPr>
          <p:cNvPr id="234" name="Grafik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7" y="17365727"/>
            <a:ext cx="14240669" cy="5874753"/>
          </a:xfrm>
          <a:prstGeom prst="rect">
            <a:avLst/>
          </a:prstGeom>
        </p:spPr>
      </p:pic>
      <p:sp>
        <p:nvSpPr>
          <p:cNvPr id="235" name="Textfeld 234"/>
          <p:cNvSpPr txBox="1"/>
          <p:nvPr/>
        </p:nvSpPr>
        <p:spPr>
          <a:xfrm>
            <a:off x="718343" y="23418462"/>
            <a:ext cx="13563600" cy="507813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US" sz="2600" i="1" dirty="0" smtClean="0">
                <a:latin typeface="Calibri"/>
                <a:cs typeface="Calibri"/>
              </a:rPr>
              <a:t>Fig. 1:  Figure captions should be in italic and font size 26.</a:t>
            </a:r>
            <a:endParaRPr lang="en-US" sz="2600" i="1" dirty="0">
              <a:latin typeface="Calibri"/>
              <a:cs typeface="Calibri"/>
            </a:endParaRPr>
          </a:p>
        </p:txBody>
      </p:sp>
      <p:sp>
        <p:nvSpPr>
          <p:cNvPr id="242" name="Textfeld 241"/>
          <p:cNvSpPr txBox="1"/>
          <p:nvPr/>
        </p:nvSpPr>
        <p:spPr>
          <a:xfrm>
            <a:off x="15594805" y="7129985"/>
            <a:ext cx="8458200" cy="93870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5500" b="1" dirty="0" smtClean="0">
                <a:latin typeface="+mn-lt"/>
              </a:rPr>
              <a:t>Highlight box (</a:t>
            </a:r>
            <a:r>
              <a:rPr lang="en-US" sz="5500" b="1" dirty="0" err="1" smtClean="0">
                <a:latin typeface="+mn-lt"/>
              </a:rPr>
              <a:t>optinal</a:t>
            </a:r>
            <a:r>
              <a:rPr lang="en-US" sz="5500" b="1" dirty="0" smtClean="0">
                <a:latin typeface="+mn-lt"/>
              </a:rPr>
              <a:t>)</a:t>
            </a:r>
            <a:endParaRPr lang="en-US" sz="5500" b="1" dirty="0">
              <a:latin typeface="+mn-lt"/>
            </a:endParaRPr>
          </a:p>
        </p:txBody>
      </p:sp>
      <p:sp>
        <p:nvSpPr>
          <p:cNvPr id="243" name="Textfeld 242"/>
          <p:cNvSpPr txBox="1"/>
          <p:nvPr/>
        </p:nvSpPr>
        <p:spPr>
          <a:xfrm>
            <a:off x="21462206" y="32989763"/>
            <a:ext cx="9372597" cy="233908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US" sz="4000" u="sng" dirty="0" smtClean="0">
                <a:latin typeface="+mn-lt"/>
              </a:rPr>
              <a:t>Perspectives</a:t>
            </a:r>
          </a:p>
          <a:p>
            <a:pPr lvl="0">
              <a:spcBef>
                <a:spcPts val="600"/>
              </a:spcBef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Please insert text. Font size: 32 It should be no sentence, but brief, concise and explicit</a:t>
            </a:r>
          </a:p>
          <a:p>
            <a:pPr marL="269875" lvl="0" indent="-269875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>
                <a:solidFill>
                  <a:prstClr val="black"/>
                </a:solidFill>
                <a:latin typeface="Calibri"/>
              </a:rPr>
              <a:t>You may use bullet points</a:t>
            </a:r>
          </a:p>
        </p:txBody>
      </p:sp>
      <p:sp>
        <p:nvSpPr>
          <p:cNvPr id="244" name="Textfeld 49"/>
          <p:cNvSpPr txBox="1">
            <a:spLocks noChangeArrowheads="1"/>
          </p:cNvSpPr>
          <p:nvPr/>
        </p:nvSpPr>
        <p:spPr bwMode="auto">
          <a:xfrm>
            <a:off x="659606" y="13504822"/>
            <a:ext cx="14247981" cy="3477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4000" u="sng" dirty="0" smtClean="0">
                <a:latin typeface="Calibri" charset="0"/>
              </a:rPr>
              <a:t>Section headline (font size: 40)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200" dirty="0" smtClean="0">
                <a:latin typeface="+mn-lt"/>
              </a:rPr>
              <a:t>Please insert text. Font size: 32 It should be no sentence, but brief, concise and explicit</a:t>
            </a: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smtClean="0">
                <a:latin typeface="+mn-lt"/>
              </a:rPr>
              <a:t>You may use bullet points</a:t>
            </a: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latin typeface="+mn-lt"/>
              </a:rPr>
              <a:t>t</a:t>
            </a:r>
            <a:r>
              <a:rPr lang="en-US" sz="3200" dirty="0" err="1" smtClean="0">
                <a:latin typeface="+mn-lt"/>
              </a:rPr>
              <a:t>bd</a:t>
            </a:r>
            <a:endParaRPr lang="en-US" sz="3200" dirty="0" smtClean="0">
              <a:latin typeface="+mn-lt"/>
            </a:endParaRPr>
          </a:p>
          <a:p>
            <a:pPr marL="269875" indent="-269875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en-US" sz="3200" dirty="0" err="1">
                <a:latin typeface="+mn-lt"/>
              </a:rPr>
              <a:t>t</a:t>
            </a:r>
            <a:r>
              <a:rPr lang="en-US" sz="3200" dirty="0" err="1" smtClean="0">
                <a:latin typeface="+mn-lt"/>
              </a:rPr>
              <a:t>bd</a:t>
            </a:r>
            <a:endParaRPr lang="en-US" sz="3200" dirty="0" smtClean="0">
              <a:latin typeface="+mn-lt"/>
            </a:endParaRPr>
          </a:p>
        </p:txBody>
      </p:sp>
      <p:grpSp>
        <p:nvGrpSpPr>
          <p:cNvPr id="123" name="Gruppieren 122"/>
          <p:cNvGrpSpPr/>
          <p:nvPr/>
        </p:nvGrpSpPr>
        <p:grpSpPr>
          <a:xfrm>
            <a:off x="625936" y="24102518"/>
            <a:ext cx="14359269" cy="2408585"/>
            <a:chOff x="1269206" y="24178866"/>
            <a:chExt cx="14097000" cy="2408585"/>
          </a:xfrm>
        </p:grpSpPr>
        <p:sp>
          <p:nvSpPr>
            <p:cNvPr id="233" name="Textfeld 232"/>
            <p:cNvSpPr txBox="1"/>
            <p:nvPr/>
          </p:nvSpPr>
          <p:spPr>
            <a:xfrm>
              <a:off x="1269206" y="24653466"/>
              <a:ext cx="14020800" cy="723257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endParaRPr lang="en-US" sz="4100" u="sng" dirty="0" smtClean="0">
                <a:latin typeface="+mn-lt"/>
              </a:endParaRPr>
            </a:p>
          </p:txBody>
        </p:sp>
        <p:sp>
          <p:nvSpPr>
            <p:cNvPr id="245" name="Textfeld 49"/>
            <p:cNvSpPr txBox="1">
              <a:spLocks noChangeArrowheads="1"/>
            </p:cNvSpPr>
            <p:nvPr/>
          </p:nvSpPr>
          <p:spPr bwMode="auto">
            <a:xfrm>
              <a:off x="1345406" y="24178866"/>
              <a:ext cx="7162799" cy="707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1" tIns="45711" rIns="91421" bIns="45711">
              <a:spAutoFit/>
            </a:bodyPr>
            <a:lstStyle>
              <a:lvl1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69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4000" u="sng" dirty="0">
                  <a:latin typeface="Calibri" charset="0"/>
                </a:rPr>
                <a:t>Section headline (font size: 40)</a:t>
              </a:r>
            </a:p>
          </p:txBody>
        </p:sp>
        <p:sp>
          <p:nvSpPr>
            <p:cNvPr id="246" name="Textfeld 245"/>
            <p:cNvSpPr txBox="1"/>
            <p:nvPr/>
          </p:nvSpPr>
          <p:spPr>
            <a:xfrm>
              <a:off x="1421606" y="24940865"/>
              <a:ext cx="13944600" cy="1646586"/>
            </a:xfrm>
            <a:prstGeom prst="rect">
              <a:avLst/>
            </a:prstGeom>
            <a:noFill/>
          </p:spPr>
          <p:txBody>
            <a:bodyPr wrap="square" lIns="91421" tIns="45711" rIns="91421" bIns="45711" rtlCol="0">
              <a:spAutoFit/>
            </a:bodyPr>
            <a:lstStyle/>
            <a:p>
              <a:pPr lvl="0">
                <a:spcBef>
                  <a:spcPts val="600"/>
                </a:spcBef>
                <a:defRPr/>
              </a:pPr>
              <a:r>
                <a:rPr lang="en-US" sz="3200" dirty="0">
                  <a:solidFill>
                    <a:prstClr val="black"/>
                  </a:solidFill>
                  <a:latin typeface="Calibri"/>
                </a:rPr>
                <a:t>Please insert text. Font size: 32 It should be no sentence, but brief, concise and explicit</a:t>
              </a:r>
            </a:p>
            <a:p>
              <a:pPr marL="269875" lvl="0" indent="-269875">
                <a:spcBef>
                  <a:spcPts val="600"/>
                </a:spcBef>
                <a:buFont typeface="Arial" charset="0"/>
                <a:buChar char="•"/>
                <a:defRPr/>
              </a:pPr>
              <a:r>
                <a:rPr lang="en-US" sz="3200" dirty="0">
                  <a:solidFill>
                    <a:prstClr val="black"/>
                  </a:solidFill>
                  <a:latin typeface="Calibri"/>
                </a:rPr>
                <a:t>You may use bullet </a:t>
              </a:r>
              <a:r>
                <a:rPr lang="en-US" sz="3200" dirty="0" smtClean="0">
                  <a:solidFill>
                    <a:prstClr val="black"/>
                  </a:solidFill>
                  <a:latin typeface="Calibri"/>
                </a:rPr>
                <a:t>points</a:t>
              </a:r>
              <a:endParaRPr lang="en-US" sz="32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47" name="Textfeld 246"/>
          <p:cNvSpPr txBox="1"/>
          <p:nvPr/>
        </p:nvSpPr>
        <p:spPr>
          <a:xfrm>
            <a:off x="24333981" y="42284401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printed at </a:t>
            </a:r>
            <a:r>
              <a:rPr lang="en-US" sz="2400" dirty="0" err="1" smtClean="0">
                <a:latin typeface="+mn-lt"/>
              </a:rPr>
              <a:t>Universitätsrechenzentrum</a:t>
            </a:r>
            <a:r>
              <a:rPr lang="en-US" sz="2400" dirty="0" smtClean="0">
                <a:latin typeface="+mn-lt"/>
              </a:rPr>
              <a:t> Leipzig</a:t>
            </a:r>
            <a:endParaRPr lang="en-US" sz="2400" dirty="0">
              <a:latin typeface="+mn-lt"/>
            </a:endParaRPr>
          </a:p>
        </p:txBody>
      </p:sp>
      <p:pic>
        <p:nvPicPr>
          <p:cNvPr id="174" name="Grafik 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742180" y="40597928"/>
            <a:ext cx="2437134" cy="1304872"/>
          </a:xfrm>
          <a:prstGeom prst="rect">
            <a:avLst/>
          </a:prstGeom>
        </p:spPr>
      </p:pic>
      <p:grpSp>
        <p:nvGrpSpPr>
          <p:cNvPr id="126" name="Gruppieren 125"/>
          <p:cNvGrpSpPr/>
          <p:nvPr/>
        </p:nvGrpSpPr>
        <p:grpSpPr>
          <a:xfrm>
            <a:off x="25362681" y="835492"/>
            <a:ext cx="4114800" cy="3905863"/>
            <a:chOff x="20446604" y="330201"/>
            <a:chExt cx="6578202" cy="6541112"/>
          </a:xfrm>
        </p:grpSpPr>
        <p:sp>
          <p:nvSpPr>
            <p:cNvPr id="125" name="Ellipse 124"/>
            <p:cNvSpPr/>
            <p:nvPr/>
          </p:nvSpPr>
          <p:spPr>
            <a:xfrm>
              <a:off x="20446604" y="330201"/>
              <a:ext cx="6578202" cy="654111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6" name="Grafik 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32106" y="475426"/>
              <a:ext cx="6150704" cy="6150704"/>
            </a:xfrm>
            <a:prstGeom prst="rect">
              <a:avLst/>
            </a:prstGeom>
          </p:spPr>
        </p:pic>
      </p:grpSp>
      <p:pic>
        <p:nvPicPr>
          <p:cNvPr id="179" name="Grafik 6" descr="logo_bremen_4c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2098413" y="41279053"/>
            <a:ext cx="3940078" cy="685231"/>
          </a:xfrm>
          <a:prstGeom prst="rect">
            <a:avLst/>
          </a:prstGeom>
        </p:spPr>
      </p:pic>
      <p:pic>
        <p:nvPicPr>
          <p:cNvPr id="180" name="Bild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485218" y="40603737"/>
            <a:ext cx="2953043" cy="1443711"/>
          </a:xfrm>
          <a:prstGeom prst="rect">
            <a:avLst/>
          </a:prstGeom>
        </p:spPr>
      </p:pic>
      <p:pic>
        <p:nvPicPr>
          <p:cNvPr id="181" name="Grafik 18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t="12369" r="5114" b="14328"/>
          <a:stretch/>
        </p:blipFill>
        <p:spPr>
          <a:xfrm>
            <a:off x="7711747" y="40590179"/>
            <a:ext cx="4092301" cy="1371600"/>
          </a:xfrm>
          <a:prstGeom prst="rect">
            <a:avLst/>
          </a:prstGeom>
        </p:spPr>
      </p:pic>
      <p:pic>
        <p:nvPicPr>
          <p:cNvPr id="127" name="Grafik 1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711" y="40927870"/>
            <a:ext cx="5461795" cy="974930"/>
          </a:xfrm>
          <a:prstGeom prst="rect">
            <a:avLst/>
          </a:prstGeom>
        </p:spPr>
      </p:pic>
      <p:sp>
        <p:nvSpPr>
          <p:cNvPr id="69" name="Textfeld 68"/>
          <p:cNvSpPr txBox="1"/>
          <p:nvPr/>
        </p:nvSpPr>
        <p:spPr>
          <a:xfrm>
            <a:off x="755649" y="37162749"/>
            <a:ext cx="13639801" cy="646313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3457810"/>
            <a:r>
              <a:rPr lang="en-US" sz="3600" b="1" dirty="0" smtClean="0">
                <a:solidFill>
                  <a:prstClr val="black"/>
                </a:solidFill>
              </a:rPr>
              <a:t>REFERENCES</a:t>
            </a:r>
            <a:endParaRPr lang="en-US" sz="36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879158" y="37897834"/>
            <a:ext cx="28507849" cy="1477309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prstClr val="black"/>
                </a:solidFill>
              </a:rPr>
              <a:t>Reference 1 (font size: 24)</a:t>
            </a: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de-DE" sz="2400" dirty="0" smtClean="0">
                <a:solidFill>
                  <a:prstClr val="black"/>
                </a:solidFill>
              </a:rPr>
              <a:t>Reference 2 </a:t>
            </a:r>
            <a:endParaRPr lang="en-US" sz="2400" dirty="0" smtClean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</a:pPr>
            <a:endParaRPr lang="en-US" sz="3200" b="1" dirty="0" smtClean="0">
              <a:latin typeface="+mn-lt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995255" y="5439520"/>
            <a:ext cx="2816315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aseline="30000" dirty="0" smtClean="0">
                <a:solidFill>
                  <a:schemeClr val="bg1"/>
                </a:solidFill>
              </a:rPr>
              <a:t>1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sz="2400" dirty="0" smtClean="0">
                <a:solidFill>
                  <a:schemeClr val="bg1"/>
                </a:solidFill>
              </a:rPr>
              <a:t>Affiliation: </a:t>
            </a:r>
            <a:r>
              <a:rPr lang="de-DE" sz="2400" dirty="0" err="1" smtClean="0">
                <a:solidFill>
                  <a:schemeClr val="bg1"/>
                </a:solidFill>
              </a:rPr>
              <a:t>Please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add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authors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affiliation</a:t>
            </a:r>
            <a:r>
              <a:rPr lang="de-DE" sz="2400" dirty="0" smtClean="0">
                <a:solidFill>
                  <a:schemeClr val="bg1"/>
                </a:solidFill>
              </a:rPr>
              <a:t> (</a:t>
            </a:r>
            <a:r>
              <a:rPr lang="de-DE" sz="2400" dirty="0" err="1" smtClean="0">
                <a:solidFill>
                  <a:schemeClr val="bg1"/>
                </a:solidFill>
              </a:rPr>
              <a:t>font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size</a:t>
            </a:r>
            <a:r>
              <a:rPr lang="de-DE" sz="2400" dirty="0" smtClean="0">
                <a:solidFill>
                  <a:schemeClr val="bg1"/>
                </a:solidFill>
              </a:rPr>
              <a:t>: 24)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953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2246</Words>
  <Application>Microsoft Office PowerPoint</Application>
  <PresentationFormat>Benutzerdefiniert</PresentationFormat>
  <Paragraphs>320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ＭＳ Ｐゴシック</vt:lpstr>
      <vt:lpstr>Arial</vt:lpstr>
      <vt:lpstr>Calibri</vt:lpstr>
      <vt:lpstr>Frutiger LT Com 57 Condensed</vt:lpstr>
      <vt:lpstr>Lucida Sans Unicode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Marlen</dc:creator>
  <cp:lastModifiedBy>Marlen Brückner</cp:lastModifiedBy>
  <cp:revision>18</cp:revision>
  <cp:lastPrinted>2019-07-19T09:46:34Z</cp:lastPrinted>
  <dcterms:created xsi:type="dcterms:W3CDTF">2019-07-18T15:18:58Z</dcterms:created>
  <dcterms:modified xsi:type="dcterms:W3CDTF">2021-06-28T13:32:12Z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2019-07-18T00:00:00Z</vt:filetime>
  </property>
  <property fmtid="{D5CDD505-2E9C-101B-9397-08002B2CF9AE}" pid="3" name="LastSaved">
    <vt:filetime>2019-07-18T00:00:00Z</vt:filetime>
  </property>
</Properties>
</file>